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854"/>
          </a:xfrm>
          <a:custGeom>
            <a:avLst/>
            <a:gdLst>
              <a:gd name="connsiteX0" fmla="*/ 0 w 22021800"/>
              <a:gd name="connsiteY0" fmla="*/ 0 h 871854"/>
              <a:gd name="connsiteX1" fmla="*/ 0 w 22021800"/>
              <a:gd name="connsiteY1" fmla="*/ 0 h 871854"/>
              <a:gd name="connsiteX2" fmla="*/ 0 w 22021800"/>
              <a:gd name="connsiteY2" fmla="*/ 0 h 871854"/>
              <a:gd name="connsiteX3" fmla="*/ 0 w 22021800"/>
              <a:gd name="connsiteY3" fmla="*/ 0 h 871854"/>
              <a:gd name="connsiteX4" fmla="*/ 22021800 w 22021800"/>
              <a:gd name="connsiteY4" fmla="*/ 0 h 871854"/>
              <a:gd name="connsiteX5" fmla="*/ 22021800 w 22021800"/>
              <a:gd name="connsiteY5" fmla="*/ 0 h 871854"/>
              <a:gd name="connsiteX6" fmla="*/ 22021800 w 22021800"/>
              <a:gd name="connsiteY6" fmla="*/ 871854 h 871854"/>
              <a:gd name="connsiteX7" fmla="*/ 22021800 w 22021800"/>
              <a:gd name="connsiteY7" fmla="*/ 871854 h 871854"/>
              <a:gd name="connsiteX8" fmla="*/ 0 w 22021800"/>
              <a:gd name="connsiteY8" fmla="*/ 871854 h 871854"/>
              <a:gd name="connsiteX9" fmla="*/ 0 w 22021800"/>
              <a:gd name="connsiteY9" fmla="*/ 871854 h 871854"/>
              <a:gd name="connsiteX10" fmla="*/ 0 w 22021800"/>
              <a:gd name="connsiteY10" fmla="*/ 0 h 8718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021800" h="8718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2021800" y="0"/>
                </a:lnTo>
                <a:lnTo>
                  <a:pt x="22021800" y="0"/>
                </a:lnTo>
                <a:lnTo>
                  <a:pt x="22021800" y="871854"/>
                </a:lnTo>
                <a:lnTo>
                  <a:pt x="22021800" y="871854"/>
                </a:lnTo>
                <a:lnTo>
                  <a:pt x="0" y="871854"/>
                </a:lnTo>
                <a:lnTo>
                  <a:pt x="0" y="87185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415"/>
          </a:xfrm>
          <a:custGeom>
            <a:avLst/>
            <a:gdLst>
              <a:gd name="connsiteX0" fmla="*/ 0 w 22021800"/>
              <a:gd name="connsiteY0" fmla="*/ 0 h 399415"/>
              <a:gd name="connsiteX1" fmla="*/ 0 w 22021800"/>
              <a:gd name="connsiteY1" fmla="*/ 0 h 399415"/>
              <a:gd name="connsiteX2" fmla="*/ 0 w 22021800"/>
              <a:gd name="connsiteY2" fmla="*/ 0 h 399415"/>
              <a:gd name="connsiteX3" fmla="*/ 0 w 22021800"/>
              <a:gd name="connsiteY3" fmla="*/ 0 h 399415"/>
              <a:gd name="connsiteX4" fmla="*/ 22021800 w 22021800"/>
              <a:gd name="connsiteY4" fmla="*/ 0 h 399415"/>
              <a:gd name="connsiteX5" fmla="*/ 22021800 w 22021800"/>
              <a:gd name="connsiteY5" fmla="*/ 0 h 399415"/>
              <a:gd name="connsiteX6" fmla="*/ 22021800 w 22021800"/>
              <a:gd name="connsiteY6" fmla="*/ 399415 h 399415"/>
              <a:gd name="connsiteX7" fmla="*/ 22021800 w 22021800"/>
              <a:gd name="connsiteY7" fmla="*/ 399415 h 399415"/>
              <a:gd name="connsiteX8" fmla="*/ 0 w 22021800"/>
              <a:gd name="connsiteY8" fmla="*/ 399415 h 399415"/>
              <a:gd name="connsiteX9" fmla="*/ 0 w 22021800"/>
              <a:gd name="connsiteY9" fmla="*/ 399415 h 399415"/>
              <a:gd name="connsiteX10" fmla="*/ 0 w 22021800"/>
              <a:gd name="connsiteY10" fmla="*/ 0 h 3994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021800" h="39941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2021800" y="0"/>
                </a:lnTo>
                <a:lnTo>
                  <a:pt x="22021800" y="0"/>
                </a:lnTo>
                <a:lnTo>
                  <a:pt x="22021800" y="399415"/>
                </a:lnTo>
                <a:lnTo>
                  <a:pt x="22021800" y="399415"/>
                </a:lnTo>
                <a:lnTo>
                  <a:pt x="0" y="399415"/>
                </a:lnTo>
                <a:lnTo>
                  <a:pt x="0" y="39941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679" cy="323850"/>
          </a:xfrm>
          <a:custGeom>
            <a:avLst/>
            <a:gdLst>
              <a:gd name="connsiteX0" fmla="*/ 0 w 1376679"/>
              <a:gd name="connsiteY0" fmla="*/ 0 h 323850"/>
              <a:gd name="connsiteX1" fmla="*/ 0 w 1376679"/>
              <a:gd name="connsiteY1" fmla="*/ 0 h 323850"/>
              <a:gd name="connsiteX2" fmla="*/ 0 w 1376679"/>
              <a:gd name="connsiteY2" fmla="*/ 0 h 323850"/>
              <a:gd name="connsiteX3" fmla="*/ 0 w 1376679"/>
              <a:gd name="connsiteY3" fmla="*/ 0 h 323850"/>
              <a:gd name="connsiteX4" fmla="*/ 1376679 w 1376679"/>
              <a:gd name="connsiteY4" fmla="*/ 0 h 323850"/>
              <a:gd name="connsiteX5" fmla="*/ 1376679 w 1376679"/>
              <a:gd name="connsiteY5" fmla="*/ 0 h 323850"/>
              <a:gd name="connsiteX6" fmla="*/ 1376679 w 1376679"/>
              <a:gd name="connsiteY6" fmla="*/ 323850 h 323850"/>
              <a:gd name="connsiteX7" fmla="*/ 1376679 w 1376679"/>
              <a:gd name="connsiteY7" fmla="*/ 323850 h 323850"/>
              <a:gd name="connsiteX8" fmla="*/ 0 w 1376679"/>
              <a:gd name="connsiteY8" fmla="*/ 323850 h 323850"/>
              <a:gd name="connsiteX9" fmla="*/ 0 w 1376679"/>
              <a:gd name="connsiteY9" fmla="*/ 323850 h 323850"/>
              <a:gd name="connsiteX10" fmla="*/ 0 w 1376679"/>
              <a:gd name="connsiteY10" fmla="*/ 0 h 323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376679" h="3238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376679" y="0"/>
                </a:lnTo>
                <a:lnTo>
                  <a:pt x="1376679" y="0"/>
                </a:lnTo>
                <a:lnTo>
                  <a:pt x="1376679" y="323850"/>
                </a:lnTo>
                <a:lnTo>
                  <a:pt x="1376679" y="323850"/>
                </a:lnTo>
                <a:lnTo>
                  <a:pt x="0" y="323850"/>
                </a:lnTo>
                <a:lnTo>
                  <a:pt x="0" y="32385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36957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700" y="2921000"/>
            <a:ext cx="2006600" cy="2286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36957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273300"/>
            <a:ext cx="38735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Wage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Porterage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289805" y="3552444"/>
            <a:ext cx="24384" cy="12191"/>
          </a:xfrm>
          <a:custGeom>
            <a:avLst/>
            <a:gdLst>
              <a:gd name="connsiteX0" fmla="*/ 0 w 24384"/>
              <a:gd name="connsiteY0" fmla="*/ 12191 h 12191"/>
              <a:gd name="connsiteX1" fmla="*/ 24384 w 24384"/>
              <a:gd name="connsiteY1" fmla="*/ 12191 h 12191"/>
              <a:gd name="connsiteX2" fmla="*/ 24384 w 24384"/>
              <a:gd name="connsiteY2" fmla="*/ 0 h 12191"/>
              <a:gd name="connsiteX3" fmla="*/ 0 w 24384"/>
              <a:gd name="connsiteY3" fmla="*/ 0 h 12191"/>
              <a:gd name="connsiteX4" fmla="*/ 0 w 24384"/>
              <a:gd name="connsiteY4" fmla="*/ 12191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384" h="12191">
                <a:moveTo>
                  <a:pt x="0" y="12191"/>
                </a:moveTo>
                <a:lnTo>
                  <a:pt x="24384" y="12191"/>
                </a:lnTo>
                <a:lnTo>
                  <a:pt x="24384" y="0"/>
                </a:lnTo>
                <a:lnTo>
                  <a:pt x="0" y="0"/>
                </a:lnTo>
                <a:lnTo>
                  <a:pt x="0" y="1219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59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51000"/>
            <a:ext cx="596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Dear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Sirs,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32000"/>
            <a:ext cx="64897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actual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slump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,hire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employees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full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partial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actual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intermediary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companies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conditions.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425700"/>
            <a:ext cx="6667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satisfied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tell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possible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thanks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wage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porterage.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permanent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employees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formed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permanently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evolve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according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progress.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832100"/>
            <a:ext cx="66167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Consequently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ensure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services.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teach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foreign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languages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conditions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(English,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German,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Russian,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French,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Bulgarian)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translations.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429000"/>
            <a:ext cx="64516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hesitate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address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again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038600"/>
            <a:ext cx="27432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648200"/>
            <a:ext cx="2946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Click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message.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851400"/>
            <a:ext cx="3644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treated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quickly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discretion.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245100"/>
            <a:ext cx="93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Regards,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461000"/>
            <a:ext cx="17399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6045200"/>
            <a:ext cx="3962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downloaded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6261100"/>
            <a:ext cx="6159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576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1100" y="36576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5900" y="36576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