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371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703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197100"/>
            <a:ext cx="6807200" cy="138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Trouver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Âme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Sœur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  <a:p>
            <a:pPr>
              <a:lnSpc>
                <a:spcPts val="56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l’Etranger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70300"/>
            <a:ext cx="1282700" cy="1917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06600"/>
            <a:ext cx="84582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trouviez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sœur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l’étranger,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matrimoniale.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barrage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méconnaissance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d’autrui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connaissance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début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pect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intéresse,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l’effort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début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l’idéal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41600"/>
            <a:ext cx="8331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excellence.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franchir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obstacle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apprenant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étrangère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(français,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anglais,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48000"/>
            <a:ext cx="8382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Evidemment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connaissance.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16300"/>
            <a:ext cx="847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44900"/>
            <a:ext cx="4025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51300"/>
            <a:ext cx="3619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324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610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547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70600"/>
            <a:ext cx="6223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3683000"/>
            <a:ext cx="1397000" cy="1346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