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727"/>
          </a:xfrm>
          <a:custGeom>
            <a:avLst/>
            <a:gdLst>
              <a:gd name="connsiteX0" fmla="*/ 0 w 22021800"/>
              <a:gd name="connsiteY0" fmla="*/ 0 h 871727"/>
              <a:gd name="connsiteX1" fmla="*/ 0 w 22021800"/>
              <a:gd name="connsiteY1" fmla="*/ 0 h 871727"/>
              <a:gd name="connsiteX2" fmla="*/ 22021800 w 22021800"/>
              <a:gd name="connsiteY2" fmla="*/ 0 h 871727"/>
              <a:gd name="connsiteX3" fmla="*/ 22021800 w 22021800"/>
              <a:gd name="connsiteY3" fmla="*/ 871727 h 871727"/>
              <a:gd name="connsiteX4" fmla="*/ 0 w 22021800"/>
              <a:gd name="connsiteY4" fmla="*/ 871727 h 871727"/>
              <a:gd name="connsiteX5" fmla="*/ 0 w 22021800"/>
              <a:gd name="connsiteY5" fmla="*/ 0 h 871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871727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871727"/>
                </a:lnTo>
                <a:lnTo>
                  <a:pt x="0" y="8717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160"/>
          </a:xfrm>
          <a:custGeom>
            <a:avLst/>
            <a:gdLst>
              <a:gd name="connsiteX0" fmla="*/ 0 w 22021800"/>
              <a:gd name="connsiteY0" fmla="*/ 0 h 399160"/>
              <a:gd name="connsiteX1" fmla="*/ 0 w 22021800"/>
              <a:gd name="connsiteY1" fmla="*/ 0 h 399160"/>
              <a:gd name="connsiteX2" fmla="*/ 22021800 w 22021800"/>
              <a:gd name="connsiteY2" fmla="*/ 0 h 399160"/>
              <a:gd name="connsiteX3" fmla="*/ 22021800 w 22021800"/>
              <a:gd name="connsiteY3" fmla="*/ 399160 h 399160"/>
              <a:gd name="connsiteX4" fmla="*/ 0 w 22021800"/>
              <a:gd name="connsiteY4" fmla="*/ 399160 h 399160"/>
              <a:gd name="connsiteX5" fmla="*/ 0 w 22021800"/>
              <a:gd name="connsiteY5" fmla="*/ 0 h 3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399160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399160"/>
                </a:lnTo>
                <a:lnTo>
                  <a:pt x="0" y="399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426" cy="324104"/>
          </a:xfrm>
          <a:custGeom>
            <a:avLst/>
            <a:gdLst>
              <a:gd name="connsiteX0" fmla="*/ 0 w 1376426"/>
              <a:gd name="connsiteY0" fmla="*/ 0 h 324104"/>
              <a:gd name="connsiteX1" fmla="*/ 0 w 1376426"/>
              <a:gd name="connsiteY1" fmla="*/ 0 h 324104"/>
              <a:gd name="connsiteX2" fmla="*/ 1376426 w 1376426"/>
              <a:gd name="connsiteY2" fmla="*/ 0 h 324104"/>
              <a:gd name="connsiteX3" fmla="*/ 1376426 w 1376426"/>
              <a:gd name="connsiteY3" fmla="*/ 324104 h 324104"/>
              <a:gd name="connsiteX4" fmla="*/ 0 w 1376426"/>
              <a:gd name="connsiteY4" fmla="*/ 324104 h 324104"/>
              <a:gd name="connsiteX5" fmla="*/ 0 w 1376426"/>
              <a:gd name="connsiteY5" fmla="*/ 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6426" h="324104">
                <a:moveTo>
                  <a:pt x="0" y="0"/>
                </a:moveTo>
                <a:lnTo>
                  <a:pt x="0" y="0"/>
                </a:lnTo>
                <a:lnTo>
                  <a:pt x="1376426" y="0"/>
                </a:lnTo>
                <a:lnTo>
                  <a:pt x="1376426" y="324104"/>
                </a:lnTo>
                <a:lnTo>
                  <a:pt x="0" y="3241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47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59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86000"/>
            <a:ext cx="8140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Entreprises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6449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76400"/>
            <a:ext cx="1282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32000"/>
            <a:ext cx="8483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arrive,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période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soyiez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débordés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travail,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devoir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refuser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commandes.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clients,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197100"/>
            <a:ext cx="85344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manque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expérience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culturelle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client.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employés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besoin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améliorer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compétences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linguistiques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mieux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communiquer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25700"/>
            <a:ext cx="8496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clients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fournisseurs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sous-traitants.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besoins,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traductions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03500"/>
            <a:ext cx="5384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documents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(plans,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lettres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commerciales,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courriers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électroniques,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06700"/>
            <a:ext cx="85090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linguistiques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employés,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vôtres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d’apprendre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35300"/>
            <a:ext cx="2387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évolution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13100"/>
            <a:ext cx="8470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41700"/>
            <a:ext cx="4025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48100"/>
            <a:ext cx="36195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45000"/>
            <a:ext cx="4483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22800"/>
            <a:ext cx="5473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514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29200"/>
            <a:ext cx="19050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578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651500"/>
            <a:ext cx="5041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867400"/>
            <a:ext cx="6223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4900" y="37211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36576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