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 ?>
<Relationships xmlns="http://schemas.openxmlformats.org/package/2006/relationships">
	<Relationship Id="rId3" Type="http://schemas.openxmlformats.org/officeDocument/2006/relationships/presProps" Target="presProps.xml" />
	<Relationship Id="rId2" Type="http://schemas.openxmlformats.org/officeDocument/2006/relationships/slide" Target="slides/slide1.xml" />
	<Relationship Id="rId1" Type="http://schemas.openxmlformats.org/officeDocument/2006/relationships/slideMaster" Target="slideMasters/slideMaster1.xml" />
	<Relationship Id="rId6" Type="http://schemas.openxmlformats.org/officeDocument/2006/relationships/tableStyles" Target="tableStyles.xml" />
	<Relationship Id="rId5" Type="http://schemas.openxmlformats.org/officeDocument/2006/relationships/theme" Target="theme/theme1.xml" />
	<Relationship Id="rId4" Type="http://schemas.openxmlformats.org/officeDocument/2006/relationships/viewProps" Target="viewProps.xml" />
	<Relationship Id="rId7" Type="http://schemas.openxmlformats.org/officeDocument/2006/relationships/slide" Target="slides/slide2.xml" />
	<Relationship Id="rId8" Type="http://schemas.openxmlformats.org/officeDocument/2006/relationships/slide" Target="slides/slide3.xml" />
	<Relationship Id="rId9" Type="http://schemas.openxmlformats.org/officeDocument/2006/relationships/slide" Target="slides/slide4.xml" />
	<Relationship Id="rId10" Type="http://schemas.openxmlformats.org/officeDocument/2006/relationships/slide" Target="slides/slide5.xml" />
	<Relationship Id="rId11" Type="http://schemas.openxmlformats.org/officeDocument/2006/relationships/slide" Target="slides/slide6.xml" />
	<Relationship Id="rId12" Type="http://schemas.openxmlformats.org/officeDocument/2006/relationships/slide" Target="slides/slide7.xml" />
	<Relationship Id="rId13" Type="http://schemas.openxmlformats.org/officeDocument/2006/relationships/slide" Target="slides/slide8.xml" />
	<Relationship Id="rId14" Type="http://schemas.openxmlformats.org/officeDocument/2006/relationships/slide" Target="slides/slide9.xml" />
	<Relationship Id="rId15" Type="http://schemas.openxmlformats.org/officeDocument/2006/relationships/slide" Target="slides/slide10.xml" />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.jpeg" />
	<Relationship Id="rId3" Type="http://schemas.openxmlformats.org/officeDocument/2006/relationships/image" Target="../media/image2.jpeg" />
	<Relationship Id="rId4" Type="http://schemas.openxmlformats.org/officeDocument/2006/relationships/image" Target="../media/image3.jpeg" />
	<Relationship Id="rId5" Type="http://schemas.openxmlformats.org/officeDocument/2006/relationships/image" Target="../media/image4.jpeg" />
</Relationships>
</file>

<file path=ppt/slides/_rels/slide10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3.jpeg" />
	<Relationship Id="rId3" Type="http://schemas.openxmlformats.org/officeDocument/2006/relationships/image" Target="../media/image24.jpeg" />
	<Relationship Id="rId4" Type="http://schemas.openxmlformats.org/officeDocument/2006/relationships/hyperlink" Target="mailto:et_neven@yahoo.fr"
		TargetMode="External" />
	<Relationship Id="rId5" Type="http://schemas.openxmlformats.org/officeDocument/2006/relationships/hyperlink" Target="http://www.cheret.tk/"
		TargetMode="External" />
	<Relationship Id="rId6" Type="http://schemas.openxmlformats.org/officeDocument/2006/relationships/hyperlink" Target="http://hydroculture.monforum.net/upload2/upload_fichier/Presentation_Laurent_CHERET.pdf"
		TargetMode="External" />
	<Relationship Id="rId7" Type="http://schemas.openxmlformats.org/officeDocument/2006/relationships/hyperlink" Target="http://hydroculture.monforum.net/upload2/upload_fichier/Presentation_Neli_CHERET.pdf"
		TargetMode="External" />
</Relationships>
</file>

<file path=ppt/slides/_rels/slide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5.jpeg" />
	<Relationship Id="rId3" Type="http://schemas.openxmlformats.org/officeDocument/2006/relationships/image" Target="../media/image6.jpeg" />
	<Relationship Id="rId4" Type="http://schemas.openxmlformats.org/officeDocument/2006/relationships/image" Target="../media/image7.jpeg" />
	<Relationship Id="rId5" Type="http://schemas.openxmlformats.org/officeDocument/2006/relationships/image" Target="../media/image8.jpeg" />
</Relationships>
</file>

<file path=ppt/slides/_rels/slide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9.jpeg" />
	<Relationship Id="rId3" Type="http://schemas.openxmlformats.org/officeDocument/2006/relationships/image" Target="../media/image10.jpeg" />
</Relationships>
</file>

<file path=ppt/slides/_rels/slide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1.jpeg" />
	<Relationship Id="rId3" Type="http://schemas.openxmlformats.org/officeDocument/2006/relationships/image" Target="../media/image12.jpeg" />
</Relationships>
</file>

<file path=ppt/slides/_rels/slide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3.jpeg" />
	<Relationship Id="rId3" Type="http://schemas.openxmlformats.org/officeDocument/2006/relationships/image" Target="../media/image14.jpeg" />
</Relationships>
</file>

<file path=ppt/slides/_rels/slide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5.jpeg" />
	<Relationship Id="rId3" Type="http://schemas.openxmlformats.org/officeDocument/2006/relationships/image" Target="../media/image16.jpeg" />
</Relationships>
</file>

<file path=ppt/slides/_rels/slide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7.jpeg" />
	<Relationship Id="rId3" Type="http://schemas.openxmlformats.org/officeDocument/2006/relationships/image" Target="../media/image18.jpeg" />
</Relationships>
</file>

<file path=ppt/slides/_rels/slide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9.jpeg" />
	<Relationship Id="rId3" Type="http://schemas.openxmlformats.org/officeDocument/2006/relationships/image" Target="../media/image20.jpeg" />
</Relationships>
</file>

<file path=ppt/slides/_rels/slide9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1.jpeg" />
	<Relationship Id="rId3" Type="http://schemas.openxmlformats.org/officeDocument/2006/relationships/image" Target="../media/image22.jpeg" 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0 h 6858000"/>
              <a:gd name="connsiteX2" fmla="*/ 9144000 w 9144000"/>
              <a:gd name="connsiteY2" fmla="*/ 0 h 6858000"/>
              <a:gd name="connsiteX3" fmla="*/ 9144000 w 9144000"/>
              <a:gd name="connsiteY3" fmla="*/ 0 h 6858000"/>
              <a:gd name="connsiteX4" fmla="*/ 9144000 w 9144000"/>
              <a:gd name="connsiteY4" fmla="*/ 6858000 h 6858000"/>
              <a:gd name="connsiteX5" fmla="*/ 9144000 w 9144000"/>
              <a:gd name="connsiteY5" fmla="*/ 6858000 h 6858000"/>
              <a:gd name="connsiteX6" fmla="*/ 0 w 9144000"/>
              <a:gd name="connsiteY6" fmla="*/ 6858000 h 6858000"/>
              <a:gd name="connsiteX7" fmla="*/ 0 w 9144000"/>
              <a:gd name="connsiteY7" fmla="*/ 6858000 h 6858000"/>
              <a:gd name="connsiteX8" fmla="*/ 0 w 9144000"/>
              <a:gd name="connsiteY8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85800" y="2111375"/>
            <a:ext cx="7772400" cy="1546225"/>
          </a:xfrm>
          <a:custGeom>
            <a:avLst/>
            <a:gdLst>
              <a:gd name="connsiteX0" fmla="*/ 0 w 7772400"/>
              <a:gd name="connsiteY0" fmla="*/ 0 h 1546225"/>
              <a:gd name="connsiteX1" fmla="*/ 0 w 7772400"/>
              <a:gd name="connsiteY1" fmla="*/ 0 h 1546225"/>
              <a:gd name="connsiteX2" fmla="*/ 7772400 w 7772400"/>
              <a:gd name="connsiteY2" fmla="*/ 0 h 1546225"/>
              <a:gd name="connsiteX3" fmla="*/ 7772400 w 7772400"/>
              <a:gd name="connsiteY3" fmla="*/ 0 h 1546225"/>
              <a:gd name="connsiteX4" fmla="*/ 7772400 w 7772400"/>
              <a:gd name="connsiteY4" fmla="*/ 1546225 h 1546225"/>
              <a:gd name="connsiteX5" fmla="*/ 7772400 w 7772400"/>
              <a:gd name="connsiteY5" fmla="*/ 1546225 h 1546225"/>
              <a:gd name="connsiteX6" fmla="*/ 0 w 7772400"/>
              <a:gd name="connsiteY6" fmla="*/ 1546225 h 1546225"/>
              <a:gd name="connsiteX7" fmla="*/ 0 w 7772400"/>
              <a:gd name="connsiteY7" fmla="*/ 1546225 h 1546225"/>
              <a:gd name="connsiteX8" fmla="*/ 0 w 7772400"/>
              <a:gd name="connsiteY8" fmla="*/ 0 h 1546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7772400" h="1546225">
                <a:moveTo>
                  <a:pt x="0" y="0"/>
                </a:moveTo>
                <a:lnTo>
                  <a:pt x="0" y="0"/>
                </a:lnTo>
                <a:lnTo>
                  <a:pt x="7772400" y="0"/>
                </a:lnTo>
                <a:lnTo>
                  <a:pt x="7772400" y="0"/>
                </a:lnTo>
                <a:lnTo>
                  <a:pt x="7772400" y="1546225"/>
                </a:lnTo>
                <a:lnTo>
                  <a:pt x="7772400" y="1546225"/>
                </a:lnTo>
                <a:lnTo>
                  <a:pt x="0" y="1546225"/>
                </a:lnTo>
                <a:lnTo>
                  <a:pt x="0" y="1546225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85800" y="3786504"/>
            <a:ext cx="7772400" cy="891540"/>
          </a:xfrm>
          <a:custGeom>
            <a:avLst/>
            <a:gdLst>
              <a:gd name="connsiteX0" fmla="*/ 0 w 7772400"/>
              <a:gd name="connsiteY0" fmla="*/ 0 h 891540"/>
              <a:gd name="connsiteX1" fmla="*/ 0 w 7772400"/>
              <a:gd name="connsiteY1" fmla="*/ 0 h 891540"/>
              <a:gd name="connsiteX2" fmla="*/ 7772400 w 7772400"/>
              <a:gd name="connsiteY2" fmla="*/ 0 h 891540"/>
              <a:gd name="connsiteX3" fmla="*/ 7772400 w 7772400"/>
              <a:gd name="connsiteY3" fmla="*/ 0 h 891540"/>
              <a:gd name="connsiteX4" fmla="*/ 7772400 w 7772400"/>
              <a:gd name="connsiteY4" fmla="*/ 891540 h 891540"/>
              <a:gd name="connsiteX5" fmla="*/ 7772400 w 7772400"/>
              <a:gd name="connsiteY5" fmla="*/ 891540 h 891540"/>
              <a:gd name="connsiteX6" fmla="*/ 0 w 7772400"/>
              <a:gd name="connsiteY6" fmla="*/ 891540 h 891540"/>
              <a:gd name="connsiteX7" fmla="*/ 0 w 7772400"/>
              <a:gd name="connsiteY7" fmla="*/ 891540 h 891540"/>
              <a:gd name="connsiteX8" fmla="*/ 0 w 7772400"/>
              <a:gd name="connsiteY8" fmla="*/ 0 h 8915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7772400" h="891540">
                <a:moveTo>
                  <a:pt x="0" y="0"/>
                </a:moveTo>
                <a:lnTo>
                  <a:pt x="0" y="0"/>
                </a:lnTo>
                <a:lnTo>
                  <a:pt x="7772400" y="0"/>
                </a:lnTo>
                <a:lnTo>
                  <a:pt x="7772400" y="0"/>
                </a:lnTo>
                <a:lnTo>
                  <a:pt x="7772400" y="891540"/>
                </a:lnTo>
                <a:lnTo>
                  <a:pt x="7772400" y="891540"/>
                </a:lnTo>
                <a:lnTo>
                  <a:pt x="0" y="891540"/>
                </a:lnTo>
                <a:lnTo>
                  <a:pt x="0" y="89154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44900"/>
            <a:ext cx="12827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17900" y="36957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6700" y="3644900"/>
            <a:ext cx="12573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2616200" y="2171700"/>
            <a:ext cx="3695700" cy="673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300"/>
              </a:lnSpc>
              <a:tabLst>
							</a:tabLst>
            </a:pP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Презентация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01700" y="2870200"/>
            <a:ext cx="6832600" cy="673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300"/>
              </a:lnSpc>
              <a:tabLst>
							</a:tabLst>
            </a:pP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объединении</a:t>
            </a:r>
            <a:r>
              <a:rPr lang="en-US" altLang="zh-CN" sz="4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4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NEVEN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244600" y="3873500"/>
            <a:ext cx="65405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3002" dirty="0" smtClean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Добро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пожаловать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наша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страница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0 h 6858000"/>
              <a:gd name="connsiteX2" fmla="*/ 9144000 w 9144000"/>
              <a:gd name="connsiteY2" fmla="*/ 0 h 6858000"/>
              <a:gd name="connsiteX3" fmla="*/ 9144000 w 9144000"/>
              <a:gd name="connsiteY3" fmla="*/ 0 h 6858000"/>
              <a:gd name="connsiteX4" fmla="*/ 9144000 w 9144000"/>
              <a:gd name="connsiteY4" fmla="*/ 6858000 h 6858000"/>
              <a:gd name="connsiteX5" fmla="*/ 9144000 w 9144000"/>
              <a:gd name="connsiteY5" fmla="*/ 6858000 h 6858000"/>
              <a:gd name="connsiteX6" fmla="*/ 0 w 9144000"/>
              <a:gd name="connsiteY6" fmla="*/ 6858000 h 6858000"/>
              <a:gd name="connsiteX7" fmla="*/ 0 w 9144000"/>
              <a:gd name="connsiteY7" fmla="*/ 6858000 h 6858000"/>
              <a:gd name="connsiteX8" fmla="*/ 0 w 9144000"/>
              <a:gd name="connsiteY8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8229600" cy="1143000"/>
          </a:xfrm>
          <a:custGeom>
            <a:avLst/>
            <a:gdLst>
              <a:gd name="connsiteX0" fmla="*/ 0 w 8229600"/>
              <a:gd name="connsiteY0" fmla="*/ 0 h 1143000"/>
              <a:gd name="connsiteX1" fmla="*/ 0 w 8229600"/>
              <a:gd name="connsiteY1" fmla="*/ 0 h 1143000"/>
              <a:gd name="connsiteX2" fmla="*/ 8229600 w 8229600"/>
              <a:gd name="connsiteY2" fmla="*/ 0 h 1143000"/>
              <a:gd name="connsiteX3" fmla="*/ 8229600 w 8229600"/>
              <a:gd name="connsiteY3" fmla="*/ 0 h 1143000"/>
              <a:gd name="connsiteX4" fmla="*/ 8229600 w 8229600"/>
              <a:gd name="connsiteY4" fmla="*/ 1142999 h 1143000"/>
              <a:gd name="connsiteX5" fmla="*/ 8229600 w 8229600"/>
              <a:gd name="connsiteY5" fmla="*/ 1142999 h 1143000"/>
              <a:gd name="connsiteX6" fmla="*/ 0 w 8229600"/>
              <a:gd name="connsiteY6" fmla="*/ 1142999 h 1143000"/>
              <a:gd name="connsiteX7" fmla="*/ 0 w 8229600"/>
              <a:gd name="connsiteY7" fmla="*/ 1142999 h 1143000"/>
              <a:gd name="connsiteX8" fmla="*/ 0 w 8229600"/>
              <a:gd name="connsiteY8" fmla="*/ 0 h 1143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229600" h="1143000">
                <a:moveTo>
                  <a:pt x="0" y="0"/>
                </a:moveTo>
                <a:lnTo>
                  <a:pt x="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1142999"/>
                </a:lnTo>
                <a:lnTo>
                  <a:pt x="8229600" y="1142999"/>
                </a:lnTo>
                <a:lnTo>
                  <a:pt x="0" y="1142999"/>
                </a:lnTo>
                <a:lnTo>
                  <a:pt x="0" y="114299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600200"/>
            <a:ext cx="8229600" cy="4967605"/>
          </a:xfrm>
          <a:custGeom>
            <a:avLst/>
            <a:gdLst>
              <a:gd name="connsiteX0" fmla="*/ 0 w 8229600"/>
              <a:gd name="connsiteY0" fmla="*/ 0 h 4967605"/>
              <a:gd name="connsiteX1" fmla="*/ 0 w 8229600"/>
              <a:gd name="connsiteY1" fmla="*/ 0 h 4967605"/>
              <a:gd name="connsiteX2" fmla="*/ 8229600 w 8229600"/>
              <a:gd name="connsiteY2" fmla="*/ 0 h 4967605"/>
              <a:gd name="connsiteX3" fmla="*/ 8229600 w 8229600"/>
              <a:gd name="connsiteY3" fmla="*/ 0 h 4967605"/>
              <a:gd name="connsiteX4" fmla="*/ 8229600 w 8229600"/>
              <a:gd name="connsiteY4" fmla="*/ 4967605 h 4967605"/>
              <a:gd name="connsiteX5" fmla="*/ 8229600 w 8229600"/>
              <a:gd name="connsiteY5" fmla="*/ 4967605 h 4967605"/>
              <a:gd name="connsiteX6" fmla="*/ 0 w 8229600"/>
              <a:gd name="connsiteY6" fmla="*/ 4967605 h 4967605"/>
              <a:gd name="connsiteX7" fmla="*/ 0 w 8229600"/>
              <a:gd name="connsiteY7" fmla="*/ 4967605 h 4967605"/>
              <a:gd name="connsiteX8" fmla="*/ 0 w 8229600"/>
              <a:gd name="connsiteY8" fmla="*/ 0 h 49676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229600" h="4967605">
                <a:moveTo>
                  <a:pt x="0" y="0"/>
                </a:moveTo>
                <a:lnTo>
                  <a:pt x="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4967605"/>
                </a:lnTo>
                <a:lnTo>
                  <a:pt x="8229600" y="4967605"/>
                </a:lnTo>
                <a:lnTo>
                  <a:pt x="0" y="4967605"/>
                </a:lnTo>
                <a:lnTo>
                  <a:pt x="0" y="4967605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692518" y="3689603"/>
            <a:ext cx="36576" cy="12192"/>
          </a:xfrm>
          <a:custGeom>
            <a:avLst/>
            <a:gdLst>
              <a:gd name="connsiteX0" fmla="*/ 0 w 36576"/>
              <a:gd name="connsiteY0" fmla="*/ 6096 h 12192"/>
              <a:gd name="connsiteX1" fmla="*/ 36576 w 36576"/>
              <a:gd name="connsiteY1" fmla="*/ 6096 h 121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6576" h="12192">
                <a:moveTo>
                  <a:pt x="0" y="6096"/>
                </a:moveTo>
                <a:lnTo>
                  <a:pt x="36576" y="6096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3683000"/>
            <a:ext cx="1295400" cy="12827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33400" y="800100"/>
            <a:ext cx="60452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							</a:tabLst>
            </a:pP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Продолжительность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сессий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1752600"/>
            <a:ext cx="7518400" cy="1295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Объединение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NEVEN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представляет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оставной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частью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CADRES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mission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Formation&amp;Conseil.</a:t>
            </a:r>
          </a:p>
          <a:p>
            <a:pPr>
              <a:lnSpc>
                <a:spcPts val="19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Мы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действуем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рамк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ах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зонтичной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омпании.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зонтичной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компании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мы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имеем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виду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миссии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четки,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конкретны,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кратки,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периодах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неподвижных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целях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конкретны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времени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длинах.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овершенно</a:t>
            </a:r>
          </a:p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необходимая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потребность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бизнеса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время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кризиса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которые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могут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позволить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себе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нанять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штатных</a:t>
            </a:r>
          </a:p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сотрудник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ов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полное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рабочее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время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постоянные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договоры,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как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время,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когда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спрос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точен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короток.</a:t>
            </a:r>
          </a:p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Очевидно,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позволяет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работать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долгосрочное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время,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разграничивая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длины,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продолжительность,</a:t>
            </a:r>
          </a:p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условия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каждой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миссии.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314700"/>
            <a:ext cx="30734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Каждая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миссия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будет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независима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других.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543300"/>
            <a:ext cx="74676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получения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дополнительной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информации,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стесняйтесь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обращаться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нам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адресу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u="sng" dirty="0" smtClean="0">
                <a:solidFill>
                  <a:srgbClr val="1155cc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et_neven@yahoo.fr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0826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81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04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еще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ск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айпу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следующих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имен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пользователей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cheret_laurent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neli.tomova3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191000"/>
            <a:ext cx="9652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уважением,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406900"/>
            <a:ext cx="18542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Целая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команда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NEVEN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673600"/>
            <a:ext cx="13208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u="sng" dirty="0" smtClean="0">
                <a:solidFill>
                  <a:srgbClr val="1155cc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http://www.cheret.tk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914900"/>
            <a:ext cx="62103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u="sng" dirty="0" smtClean="0">
                <a:solidFill>
                  <a:srgbClr val="1155cc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http://hydroculture.monforum.net/upload2/upload_fichier/Presentation_Laurent_CHERET.pdf</a:t>
            </a:r>
          </a:p>
          <a:p>
            <a:pPr>
              <a:lnSpc>
                <a:spcPts val="1800"/>
              </a:lnSpc>
              <a:tabLst>
							</a:tabLst>
            </a:pPr>
            <a:r>
              <a:rPr lang="en-US" altLang="zh-CN" sz="1200" u="sng" dirty="0" smtClean="0">
                <a:solidFill>
                  <a:srgbClr val="1155cc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http://hydroculture.monforum.net/upload2/upload_fichier/Presentation_Neli_CHERET.pdf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0 h 6858000"/>
              <a:gd name="connsiteX2" fmla="*/ 9144000 w 9144000"/>
              <a:gd name="connsiteY2" fmla="*/ 0 h 6858000"/>
              <a:gd name="connsiteX3" fmla="*/ 9144000 w 9144000"/>
              <a:gd name="connsiteY3" fmla="*/ 0 h 6858000"/>
              <a:gd name="connsiteX4" fmla="*/ 9144000 w 9144000"/>
              <a:gd name="connsiteY4" fmla="*/ 6858000 h 6858000"/>
              <a:gd name="connsiteX5" fmla="*/ 9144000 w 9144000"/>
              <a:gd name="connsiteY5" fmla="*/ 6858000 h 6858000"/>
              <a:gd name="connsiteX6" fmla="*/ 0 w 9144000"/>
              <a:gd name="connsiteY6" fmla="*/ 6858000 h 6858000"/>
              <a:gd name="connsiteX7" fmla="*/ 0 w 9144000"/>
              <a:gd name="connsiteY7" fmla="*/ 6858000 h 6858000"/>
              <a:gd name="connsiteX8" fmla="*/ 0 w 9144000"/>
              <a:gd name="connsiteY8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600450" y="2957829"/>
            <a:ext cx="1943100" cy="942975"/>
          </a:xfrm>
          <a:custGeom>
            <a:avLst/>
            <a:gdLst>
              <a:gd name="connsiteX0" fmla="*/ 0 w 1943100"/>
              <a:gd name="connsiteY0" fmla="*/ 0 h 942975"/>
              <a:gd name="connsiteX1" fmla="*/ 0 w 1943100"/>
              <a:gd name="connsiteY1" fmla="*/ 0 h 942975"/>
              <a:gd name="connsiteX2" fmla="*/ 1943100 w 1943100"/>
              <a:gd name="connsiteY2" fmla="*/ 0 h 942975"/>
              <a:gd name="connsiteX3" fmla="*/ 1943100 w 1943100"/>
              <a:gd name="connsiteY3" fmla="*/ 0 h 942975"/>
              <a:gd name="connsiteX4" fmla="*/ 1943100 w 1943100"/>
              <a:gd name="connsiteY4" fmla="*/ 942975 h 942975"/>
              <a:gd name="connsiteX5" fmla="*/ 1943100 w 1943100"/>
              <a:gd name="connsiteY5" fmla="*/ 942975 h 942975"/>
              <a:gd name="connsiteX6" fmla="*/ 0 w 1943100"/>
              <a:gd name="connsiteY6" fmla="*/ 942975 h 942975"/>
              <a:gd name="connsiteX7" fmla="*/ 0 w 1943100"/>
              <a:gd name="connsiteY7" fmla="*/ 942975 h 942975"/>
              <a:gd name="connsiteX8" fmla="*/ 0 w 1943100"/>
              <a:gd name="connsiteY8" fmla="*/ 0 h 9429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943100" h="942975">
                <a:moveTo>
                  <a:pt x="0" y="0"/>
                </a:moveTo>
                <a:lnTo>
                  <a:pt x="0" y="0"/>
                </a:lnTo>
                <a:lnTo>
                  <a:pt x="1943100" y="0"/>
                </a:lnTo>
                <a:lnTo>
                  <a:pt x="1943100" y="0"/>
                </a:lnTo>
                <a:lnTo>
                  <a:pt x="1943100" y="942975"/>
                </a:lnTo>
                <a:lnTo>
                  <a:pt x="1943100" y="942975"/>
                </a:lnTo>
                <a:lnTo>
                  <a:pt x="0" y="942975"/>
                </a:lnTo>
                <a:lnTo>
                  <a:pt x="0" y="942975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36703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2933700"/>
            <a:ext cx="1981200" cy="22606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74000" y="3670300"/>
            <a:ext cx="12700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0 h 6858000"/>
              <a:gd name="connsiteX2" fmla="*/ 9144000 w 9144000"/>
              <a:gd name="connsiteY2" fmla="*/ 0 h 6858000"/>
              <a:gd name="connsiteX3" fmla="*/ 9144000 w 9144000"/>
              <a:gd name="connsiteY3" fmla="*/ 0 h 6858000"/>
              <a:gd name="connsiteX4" fmla="*/ 9144000 w 9144000"/>
              <a:gd name="connsiteY4" fmla="*/ 6858000 h 6858000"/>
              <a:gd name="connsiteX5" fmla="*/ 9144000 w 9144000"/>
              <a:gd name="connsiteY5" fmla="*/ 6858000 h 6858000"/>
              <a:gd name="connsiteX6" fmla="*/ 0 w 9144000"/>
              <a:gd name="connsiteY6" fmla="*/ 6858000 h 6858000"/>
              <a:gd name="connsiteX7" fmla="*/ 0 w 9144000"/>
              <a:gd name="connsiteY7" fmla="*/ 6858000 h 6858000"/>
              <a:gd name="connsiteX8" fmla="*/ 0 w 9144000"/>
              <a:gd name="connsiteY8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8229600" cy="1143000"/>
          </a:xfrm>
          <a:custGeom>
            <a:avLst/>
            <a:gdLst>
              <a:gd name="connsiteX0" fmla="*/ 0 w 8229600"/>
              <a:gd name="connsiteY0" fmla="*/ 0 h 1143000"/>
              <a:gd name="connsiteX1" fmla="*/ 0 w 8229600"/>
              <a:gd name="connsiteY1" fmla="*/ 0 h 1143000"/>
              <a:gd name="connsiteX2" fmla="*/ 8229600 w 8229600"/>
              <a:gd name="connsiteY2" fmla="*/ 0 h 1143000"/>
              <a:gd name="connsiteX3" fmla="*/ 8229600 w 8229600"/>
              <a:gd name="connsiteY3" fmla="*/ 0 h 1143000"/>
              <a:gd name="connsiteX4" fmla="*/ 8229600 w 8229600"/>
              <a:gd name="connsiteY4" fmla="*/ 1142999 h 1143000"/>
              <a:gd name="connsiteX5" fmla="*/ 8229600 w 8229600"/>
              <a:gd name="connsiteY5" fmla="*/ 1142999 h 1143000"/>
              <a:gd name="connsiteX6" fmla="*/ 0 w 8229600"/>
              <a:gd name="connsiteY6" fmla="*/ 1142999 h 1143000"/>
              <a:gd name="connsiteX7" fmla="*/ 0 w 8229600"/>
              <a:gd name="connsiteY7" fmla="*/ 1142999 h 1143000"/>
              <a:gd name="connsiteX8" fmla="*/ 0 w 8229600"/>
              <a:gd name="connsiteY8" fmla="*/ 0 h 1143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229600" h="1143000">
                <a:moveTo>
                  <a:pt x="0" y="0"/>
                </a:moveTo>
                <a:lnTo>
                  <a:pt x="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1142999"/>
                </a:lnTo>
                <a:lnTo>
                  <a:pt x="8229600" y="1142999"/>
                </a:lnTo>
                <a:lnTo>
                  <a:pt x="0" y="1142999"/>
                </a:lnTo>
                <a:lnTo>
                  <a:pt x="0" y="114299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93065" y="1311275"/>
            <a:ext cx="8229600" cy="4967604"/>
          </a:xfrm>
          <a:custGeom>
            <a:avLst/>
            <a:gdLst>
              <a:gd name="connsiteX0" fmla="*/ 0 w 8229600"/>
              <a:gd name="connsiteY0" fmla="*/ 0 h 4967604"/>
              <a:gd name="connsiteX1" fmla="*/ 0 w 8229600"/>
              <a:gd name="connsiteY1" fmla="*/ 0 h 4967604"/>
              <a:gd name="connsiteX2" fmla="*/ 8229600 w 8229600"/>
              <a:gd name="connsiteY2" fmla="*/ 0 h 4967604"/>
              <a:gd name="connsiteX3" fmla="*/ 8229600 w 8229600"/>
              <a:gd name="connsiteY3" fmla="*/ 0 h 4967604"/>
              <a:gd name="connsiteX4" fmla="*/ 8229600 w 8229600"/>
              <a:gd name="connsiteY4" fmla="*/ 4967604 h 4967604"/>
              <a:gd name="connsiteX5" fmla="*/ 8229600 w 8229600"/>
              <a:gd name="connsiteY5" fmla="*/ 4967604 h 4967604"/>
              <a:gd name="connsiteX6" fmla="*/ 0 w 8229600"/>
              <a:gd name="connsiteY6" fmla="*/ 4967604 h 4967604"/>
              <a:gd name="connsiteX7" fmla="*/ 0 w 8229600"/>
              <a:gd name="connsiteY7" fmla="*/ 4967604 h 4967604"/>
              <a:gd name="connsiteX8" fmla="*/ 0 w 8229600"/>
              <a:gd name="connsiteY8" fmla="*/ 0 h 49676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229600" h="4967604">
                <a:moveTo>
                  <a:pt x="0" y="0"/>
                </a:moveTo>
                <a:lnTo>
                  <a:pt x="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4967604"/>
                </a:lnTo>
                <a:lnTo>
                  <a:pt x="8229600" y="4967604"/>
                </a:lnTo>
                <a:lnTo>
                  <a:pt x="0" y="4967604"/>
                </a:lnTo>
                <a:lnTo>
                  <a:pt x="0" y="4967604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61300" y="3683000"/>
            <a:ext cx="1282700" cy="12827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33400" y="800100"/>
            <a:ext cx="20955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							</a:tabLst>
            </a:pP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Введение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9900" y="1384300"/>
            <a:ext cx="74803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Объединение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NEVEN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присоединилось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организациям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Formation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Conseil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(N°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SIRET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47953136000028,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APE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8559A,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d'agrément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41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02349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префекте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региона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Лотарингия)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также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CADRES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mission(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9900" y="1816100"/>
            <a:ext cx="53594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SIRET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42415167800028,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NAF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7022Z,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d'agrément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03429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44).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9900" y="2006600"/>
            <a:ext cx="71374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Мы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предлагаем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обучение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языковые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курсы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английский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немецкий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русский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болгарский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группе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индивидуально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дома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работе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начинающего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продвинутого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уровня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9900" y="2413000"/>
            <a:ext cx="7454900" cy="571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получения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дополнительной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информации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стесняйтесь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обращаться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нам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электронной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почте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следующему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адресу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et_neven@yahoo.fr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0826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81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04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скайпу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следующих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имен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пользователей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cheret_laurent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neli.tomova3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9900" y="3200400"/>
            <a:ext cx="43053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также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можете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связаться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нами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следующим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профилям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9900" y="3441700"/>
            <a:ext cx="27305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http://profil.cadremploi.fr/laurent.cheret.1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http://profil.cadremploi.fr/neli.cheret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9900" y="4000500"/>
            <a:ext cx="36957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случаях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просто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нажмите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кнопку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"Me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Contacter"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9900" y="4229100"/>
            <a:ext cx="64262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Любая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запрошенная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информация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будет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нас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предмет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максимальной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осмотрительности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уважением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9900" y="4622800"/>
            <a:ext cx="18542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Целая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команда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NEVEN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9900" y="4851400"/>
            <a:ext cx="13208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http://www.cheret.tk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9900" y="5029200"/>
            <a:ext cx="50927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Наши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файлы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презентации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можно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скачать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формате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PDF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ссылкам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ниже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9900" y="5257800"/>
            <a:ext cx="62103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http://hydroculture.monforum.net/upload2/upload_fichier/Presentation_Laurent_CHERET.pdf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http://hydroculture.monforum.net/upload2/upload_fichier/Presentation_Neli_CHERET.pdf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0 h 6858000"/>
              <a:gd name="connsiteX2" fmla="*/ 9144000 w 9144000"/>
              <a:gd name="connsiteY2" fmla="*/ 0 h 6858000"/>
              <a:gd name="connsiteX3" fmla="*/ 9144000 w 9144000"/>
              <a:gd name="connsiteY3" fmla="*/ 0 h 6858000"/>
              <a:gd name="connsiteX4" fmla="*/ 9144000 w 9144000"/>
              <a:gd name="connsiteY4" fmla="*/ 6858000 h 6858000"/>
              <a:gd name="connsiteX5" fmla="*/ 9144000 w 9144000"/>
              <a:gd name="connsiteY5" fmla="*/ 6858000 h 6858000"/>
              <a:gd name="connsiteX6" fmla="*/ 0 w 9144000"/>
              <a:gd name="connsiteY6" fmla="*/ 6858000 h 6858000"/>
              <a:gd name="connsiteX7" fmla="*/ 0 w 9144000"/>
              <a:gd name="connsiteY7" fmla="*/ 6858000 h 6858000"/>
              <a:gd name="connsiteX8" fmla="*/ 0 w 9144000"/>
              <a:gd name="connsiteY8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8229600" cy="1143000"/>
          </a:xfrm>
          <a:custGeom>
            <a:avLst/>
            <a:gdLst>
              <a:gd name="connsiteX0" fmla="*/ 0 w 8229600"/>
              <a:gd name="connsiteY0" fmla="*/ 0 h 1143000"/>
              <a:gd name="connsiteX1" fmla="*/ 0 w 8229600"/>
              <a:gd name="connsiteY1" fmla="*/ 0 h 1143000"/>
              <a:gd name="connsiteX2" fmla="*/ 8229600 w 8229600"/>
              <a:gd name="connsiteY2" fmla="*/ 0 h 1143000"/>
              <a:gd name="connsiteX3" fmla="*/ 8229600 w 8229600"/>
              <a:gd name="connsiteY3" fmla="*/ 0 h 1143000"/>
              <a:gd name="connsiteX4" fmla="*/ 8229600 w 8229600"/>
              <a:gd name="connsiteY4" fmla="*/ 1142999 h 1143000"/>
              <a:gd name="connsiteX5" fmla="*/ 8229600 w 8229600"/>
              <a:gd name="connsiteY5" fmla="*/ 1142999 h 1143000"/>
              <a:gd name="connsiteX6" fmla="*/ 0 w 8229600"/>
              <a:gd name="connsiteY6" fmla="*/ 1142999 h 1143000"/>
              <a:gd name="connsiteX7" fmla="*/ 0 w 8229600"/>
              <a:gd name="connsiteY7" fmla="*/ 1142999 h 1143000"/>
              <a:gd name="connsiteX8" fmla="*/ 0 w 8229600"/>
              <a:gd name="connsiteY8" fmla="*/ 0 h 1143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229600" h="1143000">
                <a:moveTo>
                  <a:pt x="0" y="0"/>
                </a:moveTo>
                <a:lnTo>
                  <a:pt x="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1142999"/>
                </a:lnTo>
                <a:lnTo>
                  <a:pt x="8229600" y="1142999"/>
                </a:lnTo>
                <a:lnTo>
                  <a:pt x="0" y="1142999"/>
                </a:lnTo>
                <a:lnTo>
                  <a:pt x="0" y="114299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600200"/>
            <a:ext cx="8229600" cy="4967605"/>
          </a:xfrm>
          <a:custGeom>
            <a:avLst/>
            <a:gdLst>
              <a:gd name="connsiteX0" fmla="*/ 0 w 8229600"/>
              <a:gd name="connsiteY0" fmla="*/ 0 h 4967605"/>
              <a:gd name="connsiteX1" fmla="*/ 0 w 8229600"/>
              <a:gd name="connsiteY1" fmla="*/ 0 h 4967605"/>
              <a:gd name="connsiteX2" fmla="*/ 8229600 w 8229600"/>
              <a:gd name="connsiteY2" fmla="*/ 0 h 4967605"/>
              <a:gd name="connsiteX3" fmla="*/ 8229600 w 8229600"/>
              <a:gd name="connsiteY3" fmla="*/ 0 h 4967605"/>
              <a:gd name="connsiteX4" fmla="*/ 8229600 w 8229600"/>
              <a:gd name="connsiteY4" fmla="*/ 4967605 h 4967605"/>
              <a:gd name="connsiteX5" fmla="*/ 8229600 w 8229600"/>
              <a:gd name="connsiteY5" fmla="*/ 4967605 h 4967605"/>
              <a:gd name="connsiteX6" fmla="*/ 0 w 8229600"/>
              <a:gd name="connsiteY6" fmla="*/ 4967605 h 4967605"/>
              <a:gd name="connsiteX7" fmla="*/ 0 w 8229600"/>
              <a:gd name="connsiteY7" fmla="*/ 4967605 h 4967605"/>
              <a:gd name="connsiteX8" fmla="*/ 0 w 8229600"/>
              <a:gd name="connsiteY8" fmla="*/ 0 h 49676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229600" h="4967605">
                <a:moveTo>
                  <a:pt x="0" y="0"/>
                </a:moveTo>
                <a:lnTo>
                  <a:pt x="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4967605"/>
                </a:lnTo>
                <a:lnTo>
                  <a:pt x="8229600" y="4967605"/>
                </a:lnTo>
                <a:lnTo>
                  <a:pt x="0" y="4967605"/>
                </a:lnTo>
                <a:lnTo>
                  <a:pt x="0" y="4967605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61300" y="3670300"/>
            <a:ext cx="12827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33400" y="800100"/>
            <a:ext cx="57404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							</a:tabLst>
            </a:pP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Презентация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Лоран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Шере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133600"/>
            <a:ext cx="12446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Госпожа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Господин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527300"/>
            <a:ext cx="7810500" cy="914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являюсь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частью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объединения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NEVEN,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которое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присоединилось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организациям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HR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Training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Council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(SIRET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47953136000028,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код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APE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8559A,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разрешение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41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02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349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префекте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региона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Лотарингия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также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CADRE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mission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(N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°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SIRET: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42415167800028,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код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NAF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7022Z,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разрешение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52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03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429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44).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предлагаю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обучение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английского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немецкого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курсы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личного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профессионального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пользования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группе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индивидуально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начинающего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продвинутого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уровня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Переводческие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услуги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английского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немецкого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французский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язык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также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обеспечены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644900"/>
            <a:ext cx="76454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получения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дополнительной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информации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стесняйтесь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обращаться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нам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электронной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почте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следующему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адресу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et_neven@yahoo.fr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телефону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(+33)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826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81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04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пишите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нам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скайпу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имени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пользователя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038600"/>
            <a:ext cx="889000" cy="12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>
							</a:tabLst>
            </a:pP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cheret_laurent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381500"/>
            <a:ext cx="64262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Любая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запрошенная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информация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будет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нас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предмет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максимальной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осмотрительности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уважением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940300"/>
            <a:ext cx="17018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Целая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команда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NEVEN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168900"/>
            <a:ext cx="12065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>
							</a:tabLst>
            </a:pP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http://www.cheret.tk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http://u4itel.info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0 h 6858000"/>
              <a:gd name="connsiteX2" fmla="*/ 9144000 w 9144000"/>
              <a:gd name="connsiteY2" fmla="*/ 0 h 6858000"/>
              <a:gd name="connsiteX3" fmla="*/ 9144000 w 9144000"/>
              <a:gd name="connsiteY3" fmla="*/ 0 h 6858000"/>
              <a:gd name="connsiteX4" fmla="*/ 9144000 w 9144000"/>
              <a:gd name="connsiteY4" fmla="*/ 6858000 h 6858000"/>
              <a:gd name="connsiteX5" fmla="*/ 9144000 w 9144000"/>
              <a:gd name="connsiteY5" fmla="*/ 6858000 h 6858000"/>
              <a:gd name="connsiteX6" fmla="*/ 0 w 9144000"/>
              <a:gd name="connsiteY6" fmla="*/ 6858000 h 6858000"/>
              <a:gd name="connsiteX7" fmla="*/ 0 w 9144000"/>
              <a:gd name="connsiteY7" fmla="*/ 6858000 h 6858000"/>
              <a:gd name="connsiteX8" fmla="*/ 0 w 9144000"/>
              <a:gd name="connsiteY8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8229600" cy="1143000"/>
          </a:xfrm>
          <a:custGeom>
            <a:avLst/>
            <a:gdLst>
              <a:gd name="connsiteX0" fmla="*/ 0 w 8229600"/>
              <a:gd name="connsiteY0" fmla="*/ 0 h 1143000"/>
              <a:gd name="connsiteX1" fmla="*/ 0 w 8229600"/>
              <a:gd name="connsiteY1" fmla="*/ 0 h 1143000"/>
              <a:gd name="connsiteX2" fmla="*/ 8229600 w 8229600"/>
              <a:gd name="connsiteY2" fmla="*/ 0 h 1143000"/>
              <a:gd name="connsiteX3" fmla="*/ 8229600 w 8229600"/>
              <a:gd name="connsiteY3" fmla="*/ 0 h 1143000"/>
              <a:gd name="connsiteX4" fmla="*/ 8229600 w 8229600"/>
              <a:gd name="connsiteY4" fmla="*/ 1142999 h 1143000"/>
              <a:gd name="connsiteX5" fmla="*/ 8229600 w 8229600"/>
              <a:gd name="connsiteY5" fmla="*/ 1142999 h 1143000"/>
              <a:gd name="connsiteX6" fmla="*/ 0 w 8229600"/>
              <a:gd name="connsiteY6" fmla="*/ 1142999 h 1143000"/>
              <a:gd name="connsiteX7" fmla="*/ 0 w 8229600"/>
              <a:gd name="connsiteY7" fmla="*/ 1142999 h 1143000"/>
              <a:gd name="connsiteX8" fmla="*/ 0 w 8229600"/>
              <a:gd name="connsiteY8" fmla="*/ 0 h 1143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229600" h="1143000">
                <a:moveTo>
                  <a:pt x="0" y="0"/>
                </a:moveTo>
                <a:lnTo>
                  <a:pt x="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1142999"/>
                </a:lnTo>
                <a:lnTo>
                  <a:pt x="8229600" y="1142999"/>
                </a:lnTo>
                <a:lnTo>
                  <a:pt x="0" y="1142999"/>
                </a:lnTo>
                <a:lnTo>
                  <a:pt x="0" y="114299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600200"/>
            <a:ext cx="8229600" cy="4967605"/>
          </a:xfrm>
          <a:custGeom>
            <a:avLst/>
            <a:gdLst>
              <a:gd name="connsiteX0" fmla="*/ 0 w 8229600"/>
              <a:gd name="connsiteY0" fmla="*/ 0 h 4967605"/>
              <a:gd name="connsiteX1" fmla="*/ 0 w 8229600"/>
              <a:gd name="connsiteY1" fmla="*/ 0 h 4967605"/>
              <a:gd name="connsiteX2" fmla="*/ 8229600 w 8229600"/>
              <a:gd name="connsiteY2" fmla="*/ 0 h 4967605"/>
              <a:gd name="connsiteX3" fmla="*/ 8229600 w 8229600"/>
              <a:gd name="connsiteY3" fmla="*/ 0 h 4967605"/>
              <a:gd name="connsiteX4" fmla="*/ 8229600 w 8229600"/>
              <a:gd name="connsiteY4" fmla="*/ 4967605 h 4967605"/>
              <a:gd name="connsiteX5" fmla="*/ 8229600 w 8229600"/>
              <a:gd name="connsiteY5" fmla="*/ 4967605 h 4967605"/>
              <a:gd name="connsiteX6" fmla="*/ 0 w 8229600"/>
              <a:gd name="connsiteY6" fmla="*/ 4967605 h 4967605"/>
              <a:gd name="connsiteX7" fmla="*/ 0 w 8229600"/>
              <a:gd name="connsiteY7" fmla="*/ 4967605 h 4967605"/>
              <a:gd name="connsiteX8" fmla="*/ 0 w 8229600"/>
              <a:gd name="connsiteY8" fmla="*/ 0 h 49676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229600" h="4967605">
                <a:moveTo>
                  <a:pt x="0" y="0"/>
                </a:moveTo>
                <a:lnTo>
                  <a:pt x="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4967605"/>
                </a:lnTo>
                <a:lnTo>
                  <a:pt x="8229600" y="4967605"/>
                </a:lnTo>
                <a:lnTo>
                  <a:pt x="0" y="4967605"/>
                </a:lnTo>
                <a:lnTo>
                  <a:pt x="0" y="4967605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36703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33400" y="304800"/>
            <a:ext cx="5626100" cy="1016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							</a:tabLst>
            </a:pP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Презентация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Нели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Шере</a:t>
            </a: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lnSpc>
                <a:spcPts val="4000"/>
              </a:lnSpc>
              <a:tabLst>
							</a:tabLst>
            </a:pP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родилась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ТОМОВА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1676400"/>
            <a:ext cx="12446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Госпожа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Господин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070100"/>
            <a:ext cx="7810500" cy="1092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являюсь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частью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объединения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NEVEN,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которое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присоединилось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организациям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HR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Training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Council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(SIRET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47953136000028,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код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APE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8559A,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разрешение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41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02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349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префекте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региона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Лотарингия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также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CADRE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mission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(N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°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SIRET: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42415167800028,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код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NAF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7022Z,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разрешение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52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03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429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44).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предлагаю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обучение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английского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русского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болгарского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компаний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курсы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личного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профессионального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пользования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группе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индивидуально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начинающего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продвинутого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уровня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Переводческие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услуги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английского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русского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болгарского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французский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английский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болгарский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также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обеспечены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352800"/>
            <a:ext cx="76454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получения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дополнительной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информации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стесняйтесь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обращаться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нам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электронной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почте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следующему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адресу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et_neven@yahoo.fr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телефону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(+33)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826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81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04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пишите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нам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скайпу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имени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пользователя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neli.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746500"/>
            <a:ext cx="520700" cy="12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>
							</a:tabLst>
            </a:pP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tomova3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089400"/>
            <a:ext cx="64262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Любая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запрошенная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информация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будет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нас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предмет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максимальной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осмотрительности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уважением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711700"/>
            <a:ext cx="17145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Целая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команда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NEVEN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991100"/>
            <a:ext cx="12446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http://www.cheret.tk</a:t>
            </a:r>
          </a:p>
          <a:p>
            <a:pPr>
              <a:lnSpc>
                <a:spcPts val="18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http://u4itel.info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0 h 6858000"/>
              <a:gd name="connsiteX2" fmla="*/ 9144000 w 9144000"/>
              <a:gd name="connsiteY2" fmla="*/ 0 h 6858000"/>
              <a:gd name="connsiteX3" fmla="*/ 9144000 w 9144000"/>
              <a:gd name="connsiteY3" fmla="*/ 0 h 6858000"/>
              <a:gd name="connsiteX4" fmla="*/ 9144000 w 9144000"/>
              <a:gd name="connsiteY4" fmla="*/ 6858000 h 6858000"/>
              <a:gd name="connsiteX5" fmla="*/ 9144000 w 9144000"/>
              <a:gd name="connsiteY5" fmla="*/ 6858000 h 6858000"/>
              <a:gd name="connsiteX6" fmla="*/ 0 w 9144000"/>
              <a:gd name="connsiteY6" fmla="*/ 6858000 h 6858000"/>
              <a:gd name="connsiteX7" fmla="*/ 0 w 9144000"/>
              <a:gd name="connsiteY7" fmla="*/ 6858000 h 6858000"/>
              <a:gd name="connsiteX8" fmla="*/ 0 w 9144000"/>
              <a:gd name="connsiteY8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8229600" cy="1143000"/>
          </a:xfrm>
          <a:custGeom>
            <a:avLst/>
            <a:gdLst>
              <a:gd name="connsiteX0" fmla="*/ 0 w 8229600"/>
              <a:gd name="connsiteY0" fmla="*/ 0 h 1143000"/>
              <a:gd name="connsiteX1" fmla="*/ 0 w 8229600"/>
              <a:gd name="connsiteY1" fmla="*/ 0 h 1143000"/>
              <a:gd name="connsiteX2" fmla="*/ 8229600 w 8229600"/>
              <a:gd name="connsiteY2" fmla="*/ 0 h 1143000"/>
              <a:gd name="connsiteX3" fmla="*/ 8229600 w 8229600"/>
              <a:gd name="connsiteY3" fmla="*/ 0 h 1143000"/>
              <a:gd name="connsiteX4" fmla="*/ 8229600 w 8229600"/>
              <a:gd name="connsiteY4" fmla="*/ 1142999 h 1143000"/>
              <a:gd name="connsiteX5" fmla="*/ 8229600 w 8229600"/>
              <a:gd name="connsiteY5" fmla="*/ 1142999 h 1143000"/>
              <a:gd name="connsiteX6" fmla="*/ 0 w 8229600"/>
              <a:gd name="connsiteY6" fmla="*/ 1142999 h 1143000"/>
              <a:gd name="connsiteX7" fmla="*/ 0 w 8229600"/>
              <a:gd name="connsiteY7" fmla="*/ 1142999 h 1143000"/>
              <a:gd name="connsiteX8" fmla="*/ 0 w 8229600"/>
              <a:gd name="connsiteY8" fmla="*/ 0 h 1143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229600" h="1143000">
                <a:moveTo>
                  <a:pt x="0" y="0"/>
                </a:moveTo>
                <a:lnTo>
                  <a:pt x="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1142999"/>
                </a:lnTo>
                <a:lnTo>
                  <a:pt x="8229600" y="1142999"/>
                </a:lnTo>
                <a:lnTo>
                  <a:pt x="0" y="1142999"/>
                </a:lnTo>
                <a:lnTo>
                  <a:pt x="0" y="114299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600200"/>
            <a:ext cx="8229600" cy="4967605"/>
          </a:xfrm>
          <a:custGeom>
            <a:avLst/>
            <a:gdLst>
              <a:gd name="connsiteX0" fmla="*/ 0 w 8229600"/>
              <a:gd name="connsiteY0" fmla="*/ 0 h 4967605"/>
              <a:gd name="connsiteX1" fmla="*/ 0 w 8229600"/>
              <a:gd name="connsiteY1" fmla="*/ 0 h 4967605"/>
              <a:gd name="connsiteX2" fmla="*/ 8229600 w 8229600"/>
              <a:gd name="connsiteY2" fmla="*/ 0 h 4967605"/>
              <a:gd name="connsiteX3" fmla="*/ 8229600 w 8229600"/>
              <a:gd name="connsiteY3" fmla="*/ 0 h 4967605"/>
              <a:gd name="connsiteX4" fmla="*/ 8229600 w 8229600"/>
              <a:gd name="connsiteY4" fmla="*/ 4967605 h 4967605"/>
              <a:gd name="connsiteX5" fmla="*/ 8229600 w 8229600"/>
              <a:gd name="connsiteY5" fmla="*/ 4967605 h 4967605"/>
              <a:gd name="connsiteX6" fmla="*/ 0 w 8229600"/>
              <a:gd name="connsiteY6" fmla="*/ 4967605 h 4967605"/>
              <a:gd name="connsiteX7" fmla="*/ 0 w 8229600"/>
              <a:gd name="connsiteY7" fmla="*/ 4967605 h 4967605"/>
              <a:gd name="connsiteX8" fmla="*/ 0 w 8229600"/>
              <a:gd name="connsiteY8" fmla="*/ 0 h 49676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229600" h="4967605">
                <a:moveTo>
                  <a:pt x="0" y="0"/>
                </a:moveTo>
                <a:lnTo>
                  <a:pt x="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4967605"/>
                </a:lnTo>
                <a:lnTo>
                  <a:pt x="8229600" y="4967605"/>
                </a:lnTo>
                <a:lnTo>
                  <a:pt x="0" y="4967605"/>
                </a:lnTo>
                <a:lnTo>
                  <a:pt x="0" y="4967605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61300" y="3670300"/>
            <a:ext cx="12827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33400" y="304800"/>
            <a:ext cx="6756400" cy="1016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							</a:tabLst>
            </a:pP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Ваше</a:t>
            </a: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удовлетворение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является</a:t>
            </a:r>
          </a:p>
          <a:p>
            <a:pPr>
              <a:lnSpc>
                <a:spcPts val="4000"/>
              </a:lnSpc>
              <a:tabLst>
							</a:tabLst>
            </a:pP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нашей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работой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1714500"/>
            <a:ext cx="13462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Госпожа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Господин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1968500"/>
            <a:ext cx="7543800" cy="520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Мы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проводим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языковые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обучение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урсы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чтобы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удовлетворить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ваши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потребности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треб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ования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Кроме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того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чтобы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реагировать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мы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предоставляем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обучения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индивидуально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группе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человек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</a:p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удовлетворения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лучшему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потребностях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каждого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всех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806700"/>
            <a:ext cx="7620000" cy="685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Оценки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сделанные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урса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чтобы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определить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свой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уровень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Интервью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является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также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требованием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чтобы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устно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оценить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ваш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уровень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ваши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владения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ваши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мотивы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цели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Промежуточные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тесты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будут</a:t>
            </a:r>
          </a:p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выполнены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Очевидно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активное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участие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урсах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также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личные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необходимы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улучшения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ваш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его</a:t>
            </a:r>
          </a:p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уровня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знания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языка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543300"/>
            <a:ext cx="72390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Видеок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онференция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урсы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Skype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ск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айп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также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дост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упны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улучшения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Вашей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разговорной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речи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позволяет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настраивать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фокус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изучаемого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языка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962400"/>
            <a:ext cx="7429500" cy="749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Курсы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также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доступны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ваших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Очевидно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методы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обучения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овпадают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между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детьми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взрослыми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мы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используем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веселые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педагогические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методы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основаны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играх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песен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время</a:t>
            </a:r>
          </a:p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взрослых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мы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используем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андрагогический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метод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преподавания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ts val="17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уважением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762500"/>
            <a:ext cx="18542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Целая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команда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NEVEN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016500"/>
            <a:ext cx="13208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http://www.cheret.tk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0 h 6858000"/>
              <a:gd name="connsiteX2" fmla="*/ 9144000 w 9144000"/>
              <a:gd name="connsiteY2" fmla="*/ 0 h 6858000"/>
              <a:gd name="connsiteX3" fmla="*/ 9144000 w 9144000"/>
              <a:gd name="connsiteY3" fmla="*/ 0 h 6858000"/>
              <a:gd name="connsiteX4" fmla="*/ 9144000 w 9144000"/>
              <a:gd name="connsiteY4" fmla="*/ 6858000 h 6858000"/>
              <a:gd name="connsiteX5" fmla="*/ 9144000 w 9144000"/>
              <a:gd name="connsiteY5" fmla="*/ 6858000 h 6858000"/>
              <a:gd name="connsiteX6" fmla="*/ 0 w 9144000"/>
              <a:gd name="connsiteY6" fmla="*/ 6858000 h 6858000"/>
              <a:gd name="connsiteX7" fmla="*/ 0 w 9144000"/>
              <a:gd name="connsiteY7" fmla="*/ 6858000 h 6858000"/>
              <a:gd name="connsiteX8" fmla="*/ 0 w 9144000"/>
              <a:gd name="connsiteY8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8229600" cy="1143000"/>
          </a:xfrm>
          <a:custGeom>
            <a:avLst/>
            <a:gdLst>
              <a:gd name="connsiteX0" fmla="*/ 0 w 8229600"/>
              <a:gd name="connsiteY0" fmla="*/ 0 h 1143000"/>
              <a:gd name="connsiteX1" fmla="*/ 0 w 8229600"/>
              <a:gd name="connsiteY1" fmla="*/ 0 h 1143000"/>
              <a:gd name="connsiteX2" fmla="*/ 8229600 w 8229600"/>
              <a:gd name="connsiteY2" fmla="*/ 0 h 1143000"/>
              <a:gd name="connsiteX3" fmla="*/ 8229600 w 8229600"/>
              <a:gd name="connsiteY3" fmla="*/ 0 h 1143000"/>
              <a:gd name="connsiteX4" fmla="*/ 8229600 w 8229600"/>
              <a:gd name="connsiteY4" fmla="*/ 1142999 h 1143000"/>
              <a:gd name="connsiteX5" fmla="*/ 8229600 w 8229600"/>
              <a:gd name="connsiteY5" fmla="*/ 1142999 h 1143000"/>
              <a:gd name="connsiteX6" fmla="*/ 0 w 8229600"/>
              <a:gd name="connsiteY6" fmla="*/ 1142999 h 1143000"/>
              <a:gd name="connsiteX7" fmla="*/ 0 w 8229600"/>
              <a:gd name="connsiteY7" fmla="*/ 1142999 h 1143000"/>
              <a:gd name="connsiteX8" fmla="*/ 0 w 8229600"/>
              <a:gd name="connsiteY8" fmla="*/ 0 h 1143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229600" h="1143000">
                <a:moveTo>
                  <a:pt x="0" y="0"/>
                </a:moveTo>
                <a:lnTo>
                  <a:pt x="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1142999"/>
                </a:lnTo>
                <a:lnTo>
                  <a:pt x="8229600" y="1142999"/>
                </a:lnTo>
                <a:lnTo>
                  <a:pt x="0" y="1142999"/>
                </a:lnTo>
                <a:lnTo>
                  <a:pt x="0" y="114299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600200"/>
            <a:ext cx="8229600" cy="4967605"/>
          </a:xfrm>
          <a:custGeom>
            <a:avLst/>
            <a:gdLst>
              <a:gd name="connsiteX0" fmla="*/ 0 w 8229600"/>
              <a:gd name="connsiteY0" fmla="*/ 0 h 4967605"/>
              <a:gd name="connsiteX1" fmla="*/ 0 w 8229600"/>
              <a:gd name="connsiteY1" fmla="*/ 0 h 4967605"/>
              <a:gd name="connsiteX2" fmla="*/ 8229600 w 8229600"/>
              <a:gd name="connsiteY2" fmla="*/ 0 h 4967605"/>
              <a:gd name="connsiteX3" fmla="*/ 8229600 w 8229600"/>
              <a:gd name="connsiteY3" fmla="*/ 0 h 4967605"/>
              <a:gd name="connsiteX4" fmla="*/ 8229600 w 8229600"/>
              <a:gd name="connsiteY4" fmla="*/ 4967605 h 4967605"/>
              <a:gd name="connsiteX5" fmla="*/ 8229600 w 8229600"/>
              <a:gd name="connsiteY5" fmla="*/ 4967605 h 4967605"/>
              <a:gd name="connsiteX6" fmla="*/ 0 w 8229600"/>
              <a:gd name="connsiteY6" fmla="*/ 4967605 h 4967605"/>
              <a:gd name="connsiteX7" fmla="*/ 0 w 8229600"/>
              <a:gd name="connsiteY7" fmla="*/ 4967605 h 4967605"/>
              <a:gd name="connsiteX8" fmla="*/ 0 w 8229600"/>
              <a:gd name="connsiteY8" fmla="*/ 0 h 49676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229600" h="4967605">
                <a:moveTo>
                  <a:pt x="0" y="0"/>
                </a:moveTo>
                <a:lnTo>
                  <a:pt x="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4967605"/>
                </a:lnTo>
                <a:lnTo>
                  <a:pt x="8229600" y="4967605"/>
                </a:lnTo>
                <a:lnTo>
                  <a:pt x="0" y="4967605"/>
                </a:lnTo>
                <a:lnTo>
                  <a:pt x="0" y="4967605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36703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33400" y="800100"/>
            <a:ext cx="62611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							</a:tabLst>
            </a:pP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Условия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сотрудничества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1714500"/>
            <a:ext cx="13462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Госпожа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Господин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1981200"/>
            <a:ext cx="7289800" cy="762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Наша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обязанность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состоит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ваше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удовлетворение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вам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достичь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ваши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языковые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цели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ts val="18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Ваш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курс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может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быть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оплачен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Вами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личной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профессиональной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вашим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работодателем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Это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подлежит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переговорам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самого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начала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зависимости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количества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часов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можно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договориться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цене</a:t>
            </a:r>
          </a:p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также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как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число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студентов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обучающихся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группе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можете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дать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нам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будущем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794000"/>
            <a:ext cx="7594600" cy="762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самом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деле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если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принесете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удента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предпочитает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обучение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десяти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час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ов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будете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получать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определенные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скидки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будет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увеличиваться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зависимости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оличества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удентов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сделаны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вами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ts val="17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Регистрационный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взнос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регистрации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том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числе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первый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урс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случае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опции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обучение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десяти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час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ов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будет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обусловлен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течение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дней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после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регистрации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606800"/>
            <a:ext cx="45085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Счета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фактуры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сделаны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нашими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партнерами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CADRE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mission.</a:t>
            </a:r>
          </a:p>
          <a:p>
            <a:pPr>
              <a:lnSpc>
                <a:spcPts val="18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уважением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051300"/>
            <a:ext cx="18542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Целая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команда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NEVEN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318000"/>
            <a:ext cx="13208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http://www.cheret.tk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0 h 6858000"/>
              <a:gd name="connsiteX2" fmla="*/ 9144000 w 9144000"/>
              <a:gd name="connsiteY2" fmla="*/ 0 h 6858000"/>
              <a:gd name="connsiteX3" fmla="*/ 9144000 w 9144000"/>
              <a:gd name="connsiteY3" fmla="*/ 0 h 6858000"/>
              <a:gd name="connsiteX4" fmla="*/ 9144000 w 9144000"/>
              <a:gd name="connsiteY4" fmla="*/ 6858000 h 6858000"/>
              <a:gd name="connsiteX5" fmla="*/ 9144000 w 9144000"/>
              <a:gd name="connsiteY5" fmla="*/ 6858000 h 6858000"/>
              <a:gd name="connsiteX6" fmla="*/ 0 w 9144000"/>
              <a:gd name="connsiteY6" fmla="*/ 6858000 h 6858000"/>
              <a:gd name="connsiteX7" fmla="*/ 0 w 9144000"/>
              <a:gd name="connsiteY7" fmla="*/ 6858000 h 6858000"/>
              <a:gd name="connsiteX8" fmla="*/ 0 w 9144000"/>
              <a:gd name="connsiteY8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8229600" cy="1143000"/>
          </a:xfrm>
          <a:custGeom>
            <a:avLst/>
            <a:gdLst>
              <a:gd name="connsiteX0" fmla="*/ 0 w 8229600"/>
              <a:gd name="connsiteY0" fmla="*/ 0 h 1143000"/>
              <a:gd name="connsiteX1" fmla="*/ 0 w 8229600"/>
              <a:gd name="connsiteY1" fmla="*/ 0 h 1143000"/>
              <a:gd name="connsiteX2" fmla="*/ 8229600 w 8229600"/>
              <a:gd name="connsiteY2" fmla="*/ 0 h 1143000"/>
              <a:gd name="connsiteX3" fmla="*/ 8229600 w 8229600"/>
              <a:gd name="connsiteY3" fmla="*/ 0 h 1143000"/>
              <a:gd name="connsiteX4" fmla="*/ 8229600 w 8229600"/>
              <a:gd name="connsiteY4" fmla="*/ 1142999 h 1143000"/>
              <a:gd name="connsiteX5" fmla="*/ 8229600 w 8229600"/>
              <a:gd name="connsiteY5" fmla="*/ 1142999 h 1143000"/>
              <a:gd name="connsiteX6" fmla="*/ 0 w 8229600"/>
              <a:gd name="connsiteY6" fmla="*/ 1142999 h 1143000"/>
              <a:gd name="connsiteX7" fmla="*/ 0 w 8229600"/>
              <a:gd name="connsiteY7" fmla="*/ 1142999 h 1143000"/>
              <a:gd name="connsiteX8" fmla="*/ 0 w 8229600"/>
              <a:gd name="connsiteY8" fmla="*/ 0 h 1143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229600" h="1143000">
                <a:moveTo>
                  <a:pt x="0" y="0"/>
                </a:moveTo>
                <a:lnTo>
                  <a:pt x="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1142999"/>
                </a:lnTo>
                <a:lnTo>
                  <a:pt x="8229600" y="1142999"/>
                </a:lnTo>
                <a:lnTo>
                  <a:pt x="0" y="1142999"/>
                </a:lnTo>
                <a:lnTo>
                  <a:pt x="0" y="114299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600200"/>
            <a:ext cx="8229600" cy="4967605"/>
          </a:xfrm>
          <a:custGeom>
            <a:avLst/>
            <a:gdLst>
              <a:gd name="connsiteX0" fmla="*/ 0 w 8229600"/>
              <a:gd name="connsiteY0" fmla="*/ 0 h 4967605"/>
              <a:gd name="connsiteX1" fmla="*/ 0 w 8229600"/>
              <a:gd name="connsiteY1" fmla="*/ 0 h 4967605"/>
              <a:gd name="connsiteX2" fmla="*/ 8229600 w 8229600"/>
              <a:gd name="connsiteY2" fmla="*/ 0 h 4967605"/>
              <a:gd name="connsiteX3" fmla="*/ 8229600 w 8229600"/>
              <a:gd name="connsiteY3" fmla="*/ 0 h 4967605"/>
              <a:gd name="connsiteX4" fmla="*/ 8229600 w 8229600"/>
              <a:gd name="connsiteY4" fmla="*/ 4967605 h 4967605"/>
              <a:gd name="connsiteX5" fmla="*/ 8229600 w 8229600"/>
              <a:gd name="connsiteY5" fmla="*/ 4967605 h 4967605"/>
              <a:gd name="connsiteX6" fmla="*/ 0 w 8229600"/>
              <a:gd name="connsiteY6" fmla="*/ 4967605 h 4967605"/>
              <a:gd name="connsiteX7" fmla="*/ 0 w 8229600"/>
              <a:gd name="connsiteY7" fmla="*/ 4967605 h 4967605"/>
              <a:gd name="connsiteX8" fmla="*/ 0 w 8229600"/>
              <a:gd name="connsiteY8" fmla="*/ 0 h 49676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229600" h="4967605">
                <a:moveTo>
                  <a:pt x="0" y="0"/>
                </a:moveTo>
                <a:lnTo>
                  <a:pt x="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4967605"/>
                </a:lnTo>
                <a:lnTo>
                  <a:pt x="8229600" y="4967605"/>
                </a:lnTo>
                <a:lnTo>
                  <a:pt x="0" y="4967605"/>
                </a:lnTo>
                <a:lnTo>
                  <a:pt x="0" y="4967605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61300" y="3657600"/>
            <a:ext cx="12827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33400" y="800100"/>
            <a:ext cx="20320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							</a:tabLst>
            </a:pP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Контакты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1714500"/>
            <a:ext cx="13462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Госпожа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Господин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1968500"/>
            <a:ext cx="60579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Если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хотите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получить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больше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информации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мы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находимся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Вашем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распоряжении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451100"/>
            <a:ext cx="6972300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стесняйтесь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обращаться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нам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электронной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почте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следующему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адресу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et_neven@yahoo.fr</a:t>
            </a:r>
          </a:p>
          <a:p>
            <a:pPr>
              <a:lnSpc>
                <a:spcPts val="17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0826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81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04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895600"/>
            <a:ext cx="57404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скайпу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следующих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имен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пользователей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cheret_laurent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neli.tomova3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365500"/>
            <a:ext cx="28448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помощью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следующих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формуляров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619500"/>
            <a:ext cx="27305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http://profil.cadremploi.fr/laurent.cheret.1</a:t>
            </a:r>
          </a:p>
          <a:p>
            <a:pPr>
              <a:lnSpc>
                <a:spcPts val="18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http://profil.cadremploi.fr/neli.cheret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051300"/>
            <a:ext cx="21463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Просто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нажмите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"Contacter"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533900"/>
            <a:ext cx="9652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уважением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003800"/>
            <a:ext cx="18542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Целая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команда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NEVEN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245100"/>
            <a:ext cx="13208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http://www.cheret.tk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0 h 6858000"/>
              <a:gd name="connsiteX2" fmla="*/ 9144000 w 9144000"/>
              <a:gd name="connsiteY2" fmla="*/ 0 h 6858000"/>
              <a:gd name="connsiteX3" fmla="*/ 9144000 w 9144000"/>
              <a:gd name="connsiteY3" fmla="*/ 0 h 6858000"/>
              <a:gd name="connsiteX4" fmla="*/ 9144000 w 9144000"/>
              <a:gd name="connsiteY4" fmla="*/ 6858000 h 6858000"/>
              <a:gd name="connsiteX5" fmla="*/ 9144000 w 9144000"/>
              <a:gd name="connsiteY5" fmla="*/ 6858000 h 6858000"/>
              <a:gd name="connsiteX6" fmla="*/ 0 w 9144000"/>
              <a:gd name="connsiteY6" fmla="*/ 6858000 h 6858000"/>
              <a:gd name="connsiteX7" fmla="*/ 0 w 9144000"/>
              <a:gd name="connsiteY7" fmla="*/ 6858000 h 6858000"/>
              <a:gd name="connsiteX8" fmla="*/ 0 w 9144000"/>
              <a:gd name="connsiteY8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8229600" cy="1143000"/>
          </a:xfrm>
          <a:custGeom>
            <a:avLst/>
            <a:gdLst>
              <a:gd name="connsiteX0" fmla="*/ 0 w 8229600"/>
              <a:gd name="connsiteY0" fmla="*/ 0 h 1143000"/>
              <a:gd name="connsiteX1" fmla="*/ 0 w 8229600"/>
              <a:gd name="connsiteY1" fmla="*/ 0 h 1143000"/>
              <a:gd name="connsiteX2" fmla="*/ 8229600 w 8229600"/>
              <a:gd name="connsiteY2" fmla="*/ 0 h 1143000"/>
              <a:gd name="connsiteX3" fmla="*/ 8229600 w 8229600"/>
              <a:gd name="connsiteY3" fmla="*/ 0 h 1143000"/>
              <a:gd name="connsiteX4" fmla="*/ 8229600 w 8229600"/>
              <a:gd name="connsiteY4" fmla="*/ 1142999 h 1143000"/>
              <a:gd name="connsiteX5" fmla="*/ 8229600 w 8229600"/>
              <a:gd name="connsiteY5" fmla="*/ 1142999 h 1143000"/>
              <a:gd name="connsiteX6" fmla="*/ 0 w 8229600"/>
              <a:gd name="connsiteY6" fmla="*/ 1142999 h 1143000"/>
              <a:gd name="connsiteX7" fmla="*/ 0 w 8229600"/>
              <a:gd name="connsiteY7" fmla="*/ 1142999 h 1143000"/>
              <a:gd name="connsiteX8" fmla="*/ 0 w 8229600"/>
              <a:gd name="connsiteY8" fmla="*/ 0 h 1143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229600" h="1143000">
                <a:moveTo>
                  <a:pt x="0" y="0"/>
                </a:moveTo>
                <a:lnTo>
                  <a:pt x="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1142999"/>
                </a:lnTo>
                <a:lnTo>
                  <a:pt x="8229600" y="1142999"/>
                </a:lnTo>
                <a:lnTo>
                  <a:pt x="0" y="1142999"/>
                </a:lnTo>
                <a:lnTo>
                  <a:pt x="0" y="114299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600200"/>
            <a:ext cx="8229600" cy="4967605"/>
          </a:xfrm>
          <a:custGeom>
            <a:avLst/>
            <a:gdLst>
              <a:gd name="connsiteX0" fmla="*/ 0 w 8229600"/>
              <a:gd name="connsiteY0" fmla="*/ 0 h 4967605"/>
              <a:gd name="connsiteX1" fmla="*/ 0 w 8229600"/>
              <a:gd name="connsiteY1" fmla="*/ 0 h 4967605"/>
              <a:gd name="connsiteX2" fmla="*/ 8229600 w 8229600"/>
              <a:gd name="connsiteY2" fmla="*/ 0 h 4967605"/>
              <a:gd name="connsiteX3" fmla="*/ 8229600 w 8229600"/>
              <a:gd name="connsiteY3" fmla="*/ 0 h 4967605"/>
              <a:gd name="connsiteX4" fmla="*/ 8229600 w 8229600"/>
              <a:gd name="connsiteY4" fmla="*/ 4967605 h 4967605"/>
              <a:gd name="connsiteX5" fmla="*/ 8229600 w 8229600"/>
              <a:gd name="connsiteY5" fmla="*/ 4967605 h 4967605"/>
              <a:gd name="connsiteX6" fmla="*/ 0 w 8229600"/>
              <a:gd name="connsiteY6" fmla="*/ 4967605 h 4967605"/>
              <a:gd name="connsiteX7" fmla="*/ 0 w 8229600"/>
              <a:gd name="connsiteY7" fmla="*/ 4967605 h 4967605"/>
              <a:gd name="connsiteX8" fmla="*/ 0 w 8229600"/>
              <a:gd name="connsiteY8" fmla="*/ 0 h 49676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229600" h="4967605">
                <a:moveTo>
                  <a:pt x="0" y="0"/>
                </a:moveTo>
                <a:lnTo>
                  <a:pt x="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4967605"/>
                </a:lnTo>
                <a:lnTo>
                  <a:pt x="8229600" y="4967605"/>
                </a:lnTo>
                <a:lnTo>
                  <a:pt x="0" y="4967605"/>
                </a:lnTo>
                <a:lnTo>
                  <a:pt x="0" y="4967605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61300" y="3657600"/>
            <a:ext cx="12827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33400" y="800100"/>
            <a:ext cx="32258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							</a:tabLst>
            </a:pP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ИНФОРМАЦИЯ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1714500"/>
            <a:ext cx="48260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стесняйтесь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скачать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формате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PDF,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наши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файлы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ссылкам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ниже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1993900"/>
            <a:ext cx="62103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http://hydroculture.monforum.net/upload2/upload_fichier/Presentation_Laurent_CHERET.pdf</a:t>
            </a:r>
          </a:p>
          <a:p>
            <a:pPr>
              <a:lnSpc>
                <a:spcPts val="18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http://hydroculture.monforum.net/upload2/upload_fichier/Presentation_Neli_CHERET.pdf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667000"/>
            <a:ext cx="12573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заранее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136900"/>
            <a:ext cx="9652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уважением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606800"/>
            <a:ext cx="18542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Целая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команда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NEVEN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102100"/>
            <a:ext cx="13208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http://www.cheret.tk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雨林木风</cp:lastModifiedBy>
  <cp:revision>3</cp:revision>
  <dcterms:created xsi:type="dcterms:W3CDTF">2006-08-16T00:00:00Z</dcterms:created>
  <dcterms:modified xsi:type="dcterms:W3CDTF">2010-04-24T16:48:41Z</dcterms:modified>
</cp:coreProperties>
</file>