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	<Relationship Id="rId4" Type="http://schemas.openxmlformats.org/officeDocument/2006/relationships/image" Target="../media/image8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	<Relationship Id="rId3" Type="http://schemas.openxmlformats.org/officeDocument/2006/relationships/image" Target="../media/image10.jpeg" />
	<Relationship Id="rId4" Type="http://schemas.openxmlformats.org/officeDocument/2006/relationships/image" Target="../media/image11.jpeg" />
	<Relationship Id="rId5" Type="http://schemas.openxmlformats.org/officeDocument/2006/relationships/image" Target="../media/image12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854"/>
          </a:xfrm>
          <a:custGeom>
            <a:avLst/>
            <a:gdLst>
              <a:gd name="connsiteX0" fmla="*/ 0 w 22021800"/>
              <a:gd name="connsiteY0" fmla="*/ 0 h 871854"/>
              <a:gd name="connsiteX1" fmla="*/ 0 w 22021800"/>
              <a:gd name="connsiteY1" fmla="*/ 0 h 871854"/>
              <a:gd name="connsiteX2" fmla="*/ 0 w 22021800"/>
              <a:gd name="connsiteY2" fmla="*/ 0 h 871854"/>
              <a:gd name="connsiteX3" fmla="*/ 0 w 22021800"/>
              <a:gd name="connsiteY3" fmla="*/ 0 h 871854"/>
              <a:gd name="connsiteX4" fmla="*/ 22021800 w 22021800"/>
              <a:gd name="connsiteY4" fmla="*/ 0 h 871854"/>
              <a:gd name="connsiteX5" fmla="*/ 22021800 w 22021800"/>
              <a:gd name="connsiteY5" fmla="*/ 0 h 871854"/>
              <a:gd name="connsiteX6" fmla="*/ 22021800 w 22021800"/>
              <a:gd name="connsiteY6" fmla="*/ 871854 h 871854"/>
              <a:gd name="connsiteX7" fmla="*/ 22021800 w 22021800"/>
              <a:gd name="connsiteY7" fmla="*/ 871854 h 871854"/>
              <a:gd name="connsiteX8" fmla="*/ 0 w 22021800"/>
              <a:gd name="connsiteY8" fmla="*/ 871854 h 871854"/>
              <a:gd name="connsiteX9" fmla="*/ 0 w 22021800"/>
              <a:gd name="connsiteY9" fmla="*/ 871854 h 871854"/>
              <a:gd name="connsiteX10" fmla="*/ 0 w 22021800"/>
              <a:gd name="connsiteY10" fmla="*/ 0 h 8718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8718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871854"/>
                </a:lnTo>
                <a:lnTo>
                  <a:pt x="22021800" y="871854"/>
                </a:lnTo>
                <a:lnTo>
                  <a:pt x="0" y="871854"/>
                </a:lnTo>
                <a:lnTo>
                  <a:pt x="0" y="87185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415"/>
          </a:xfrm>
          <a:custGeom>
            <a:avLst/>
            <a:gdLst>
              <a:gd name="connsiteX0" fmla="*/ 0 w 22021800"/>
              <a:gd name="connsiteY0" fmla="*/ 0 h 399415"/>
              <a:gd name="connsiteX1" fmla="*/ 0 w 22021800"/>
              <a:gd name="connsiteY1" fmla="*/ 0 h 399415"/>
              <a:gd name="connsiteX2" fmla="*/ 0 w 22021800"/>
              <a:gd name="connsiteY2" fmla="*/ 0 h 399415"/>
              <a:gd name="connsiteX3" fmla="*/ 0 w 22021800"/>
              <a:gd name="connsiteY3" fmla="*/ 0 h 399415"/>
              <a:gd name="connsiteX4" fmla="*/ 22021800 w 22021800"/>
              <a:gd name="connsiteY4" fmla="*/ 0 h 399415"/>
              <a:gd name="connsiteX5" fmla="*/ 22021800 w 22021800"/>
              <a:gd name="connsiteY5" fmla="*/ 0 h 399415"/>
              <a:gd name="connsiteX6" fmla="*/ 22021800 w 22021800"/>
              <a:gd name="connsiteY6" fmla="*/ 399415 h 399415"/>
              <a:gd name="connsiteX7" fmla="*/ 22021800 w 22021800"/>
              <a:gd name="connsiteY7" fmla="*/ 399415 h 399415"/>
              <a:gd name="connsiteX8" fmla="*/ 0 w 22021800"/>
              <a:gd name="connsiteY8" fmla="*/ 399415 h 399415"/>
              <a:gd name="connsiteX9" fmla="*/ 0 w 22021800"/>
              <a:gd name="connsiteY9" fmla="*/ 399415 h 399415"/>
              <a:gd name="connsiteX10" fmla="*/ 0 w 22021800"/>
              <a:gd name="connsiteY10" fmla="*/ 0 h 3994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2021800" h="39941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2021800" y="0"/>
                </a:lnTo>
                <a:lnTo>
                  <a:pt x="22021800" y="0"/>
                </a:lnTo>
                <a:lnTo>
                  <a:pt x="22021800" y="399415"/>
                </a:lnTo>
                <a:lnTo>
                  <a:pt x="22021800" y="399415"/>
                </a:lnTo>
                <a:lnTo>
                  <a:pt x="0" y="399415"/>
                </a:lnTo>
                <a:lnTo>
                  <a:pt x="0" y="39941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679" cy="323850"/>
          </a:xfrm>
          <a:custGeom>
            <a:avLst/>
            <a:gdLst>
              <a:gd name="connsiteX0" fmla="*/ 0 w 1376679"/>
              <a:gd name="connsiteY0" fmla="*/ 0 h 323850"/>
              <a:gd name="connsiteX1" fmla="*/ 0 w 1376679"/>
              <a:gd name="connsiteY1" fmla="*/ 0 h 323850"/>
              <a:gd name="connsiteX2" fmla="*/ 0 w 1376679"/>
              <a:gd name="connsiteY2" fmla="*/ 0 h 323850"/>
              <a:gd name="connsiteX3" fmla="*/ 0 w 1376679"/>
              <a:gd name="connsiteY3" fmla="*/ 0 h 323850"/>
              <a:gd name="connsiteX4" fmla="*/ 1376679 w 1376679"/>
              <a:gd name="connsiteY4" fmla="*/ 0 h 323850"/>
              <a:gd name="connsiteX5" fmla="*/ 1376679 w 1376679"/>
              <a:gd name="connsiteY5" fmla="*/ 0 h 323850"/>
              <a:gd name="connsiteX6" fmla="*/ 1376679 w 1376679"/>
              <a:gd name="connsiteY6" fmla="*/ 323850 h 323850"/>
              <a:gd name="connsiteX7" fmla="*/ 1376679 w 1376679"/>
              <a:gd name="connsiteY7" fmla="*/ 323850 h 323850"/>
              <a:gd name="connsiteX8" fmla="*/ 0 w 1376679"/>
              <a:gd name="connsiteY8" fmla="*/ 323850 h 323850"/>
              <a:gd name="connsiteX9" fmla="*/ 0 w 1376679"/>
              <a:gd name="connsiteY9" fmla="*/ 323850 h 323850"/>
              <a:gd name="connsiteX10" fmla="*/ 0 w 1376679"/>
              <a:gd name="connsiteY10" fmla="*/ 0 h 3238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376679" h="3238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376679" y="0"/>
                </a:lnTo>
                <a:lnTo>
                  <a:pt x="1376679" y="0"/>
                </a:lnTo>
                <a:lnTo>
                  <a:pt x="1376679" y="323850"/>
                </a:lnTo>
                <a:lnTo>
                  <a:pt x="1376679" y="323850"/>
                </a:lnTo>
                <a:lnTo>
                  <a:pt x="0" y="323850"/>
                </a:lnTo>
                <a:lnTo>
                  <a:pt x="0" y="32385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7084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921000"/>
            <a:ext cx="2006600" cy="2247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36195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324100"/>
            <a:ext cx="5346700" cy="198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Rôle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5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44211" y="3753611"/>
            <a:ext cx="21335" cy="12191"/>
          </a:xfrm>
          <a:custGeom>
            <a:avLst/>
            <a:gdLst>
              <a:gd name="connsiteX0" fmla="*/ 0 w 21335"/>
              <a:gd name="connsiteY0" fmla="*/ 12191 h 12191"/>
              <a:gd name="connsiteX1" fmla="*/ 21335 w 21335"/>
              <a:gd name="connsiteY1" fmla="*/ 12191 h 12191"/>
              <a:gd name="connsiteX2" fmla="*/ 21335 w 21335"/>
              <a:gd name="connsiteY2" fmla="*/ 0 h 12191"/>
              <a:gd name="connsiteX3" fmla="*/ 0 w 21335"/>
              <a:gd name="connsiteY3" fmla="*/ 0 h 12191"/>
              <a:gd name="connsiteX4" fmla="*/ 0 w 21335"/>
              <a:gd name="connsiteY4" fmla="*/ 12191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335" h="12191">
                <a:moveTo>
                  <a:pt x="0" y="12191"/>
                </a:moveTo>
                <a:lnTo>
                  <a:pt x="21335" y="12191"/>
                </a:lnTo>
                <a:lnTo>
                  <a:pt x="21335" y="0"/>
                </a:lnTo>
                <a:lnTo>
                  <a:pt x="0" y="0"/>
                </a:lnTo>
                <a:lnTo>
                  <a:pt x="0" y="1219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139700"/>
            <a:ext cx="1295400" cy="139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5900" y="36449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51000"/>
            <a:ext cx="1206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19300"/>
            <a:ext cx="65786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Quoiqu’on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fasse,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où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aille,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privé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devient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maîtriser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moins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Shakespeare.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Après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préférable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parler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particulier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pays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où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professionnel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respect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clients.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raisonb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l’omniprésence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Etats-Unis,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secteur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cinémà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arts,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artistesd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vedettes,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n’ont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d’autres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choix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d’apprendre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minimum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cette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maîtriser.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jamais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trop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tard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apprendre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motivations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manquent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32100"/>
            <a:ext cx="6731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moins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comprenez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clauses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contrats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personnes,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avec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lesquelles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parlez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travaillez,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davantage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respecter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avancerez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mieux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secteur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vaste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restreint,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où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concurrence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féroce.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225800"/>
            <a:ext cx="6146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proposons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cours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adaptés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votre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niveau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objectifs,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adaptant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méthodes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besoins.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594100"/>
            <a:ext cx="6642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835400"/>
            <a:ext cx="3835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241800"/>
            <a:ext cx="35433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51400"/>
            <a:ext cx="4406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16500"/>
            <a:ext cx="5384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451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422900"/>
            <a:ext cx="1879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6515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045200"/>
            <a:ext cx="4978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6261100"/>
            <a:ext cx="6159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0 w 30480000"/>
              <a:gd name="connsiteY2" fmla="*/ 0 h 17145000"/>
              <a:gd name="connsiteX3" fmla="*/ 0 w 30480000"/>
              <a:gd name="connsiteY3" fmla="*/ 0 h 17145000"/>
              <a:gd name="connsiteX4" fmla="*/ 30480000 w 30480000"/>
              <a:gd name="connsiteY4" fmla="*/ 0 h 17145000"/>
              <a:gd name="connsiteX5" fmla="*/ 30480000 w 30480000"/>
              <a:gd name="connsiteY5" fmla="*/ 0 h 17145000"/>
              <a:gd name="connsiteX6" fmla="*/ 30480000 w 30480000"/>
              <a:gd name="connsiteY6" fmla="*/ 17145000 h 17145000"/>
              <a:gd name="connsiteX7" fmla="*/ 30480000 w 30480000"/>
              <a:gd name="connsiteY7" fmla="*/ 17145000 h 17145000"/>
              <a:gd name="connsiteX8" fmla="*/ 0 w 30480000"/>
              <a:gd name="connsiteY8" fmla="*/ 17145000 h 17145000"/>
              <a:gd name="connsiteX9" fmla="*/ 0 w 30480000"/>
              <a:gd name="connsiteY9" fmla="*/ 17145000 h 17145000"/>
              <a:gd name="connsiteX10" fmla="*/ 0 w 30480000"/>
              <a:gd name="connsiteY10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48000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0 w 24688800"/>
              <a:gd name="connsiteY2" fmla="*/ 0 h 476250"/>
              <a:gd name="connsiteX3" fmla="*/ 0 w 24688800"/>
              <a:gd name="connsiteY3" fmla="*/ 0 h 476250"/>
              <a:gd name="connsiteX4" fmla="*/ 24688800 w 24688800"/>
              <a:gd name="connsiteY4" fmla="*/ 0 h 476250"/>
              <a:gd name="connsiteX5" fmla="*/ 24688800 w 24688800"/>
              <a:gd name="connsiteY5" fmla="*/ 0 h 476250"/>
              <a:gd name="connsiteX6" fmla="*/ 24688800 w 24688800"/>
              <a:gd name="connsiteY6" fmla="*/ 476249 h 476250"/>
              <a:gd name="connsiteX7" fmla="*/ 24688800 w 24688800"/>
              <a:gd name="connsiteY7" fmla="*/ 476249 h 476250"/>
              <a:gd name="connsiteX8" fmla="*/ 0 w 24688800"/>
              <a:gd name="connsiteY8" fmla="*/ 476249 h 476250"/>
              <a:gd name="connsiteX9" fmla="*/ 0 w 24688800"/>
              <a:gd name="connsiteY9" fmla="*/ 476249 h 476250"/>
              <a:gd name="connsiteX10" fmla="*/ 0 w 24688800"/>
              <a:gd name="connsiteY10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6044"/>
          </a:xfrm>
          <a:custGeom>
            <a:avLst/>
            <a:gdLst>
              <a:gd name="connsiteX0" fmla="*/ 0 w 24688800"/>
              <a:gd name="connsiteY0" fmla="*/ 0 h 8996044"/>
              <a:gd name="connsiteX1" fmla="*/ 0 w 24688800"/>
              <a:gd name="connsiteY1" fmla="*/ 0 h 8996044"/>
              <a:gd name="connsiteX2" fmla="*/ 0 w 24688800"/>
              <a:gd name="connsiteY2" fmla="*/ 0 h 8996044"/>
              <a:gd name="connsiteX3" fmla="*/ 0 w 24688800"/>
              <a:gd name="connsiteY3" fmla="*/ 0 h 8996044"/>
              <a:gd name="connsiteX4" fmla="*/ 24688800 w 24688800"/>
              <a:gd name="connsiteY4" fmla="*/ 0 h 8996044"/>
              <a:gd name="connsiteX5" fmla="*/ 24688800 w 24688800"/>
              <a:gd name="connsiteY5" fmla="*/ 0 h 8996044"/>
              <a:gd name="connsiteX6" fmla="*/ 24688800 w 24688800"/>
              <a:gd name="connsiteY6" fmla="*/ 8996044 h 8996044"/>
              <a:gd name="connsiteX7" fmla="*/ 24688800 w 24688800"/>
              <a:gd name="connsiteY7" fmla="*/ 8996044 h 8996044"/>
              <a:gd name="connsiteX8" fmla="*/ 0 w 24688800"/>
              <a:gd name="connsiteY8" fmla="*/ 8996044 h 8996044"/>
              <a:gd name="connsiteX9" fmla="*/ 0 w 24688800"/>
              <a:gd name="connsiteY9" fmla="*/ 8996044 h 8996044"/>
              <a:gd name="connsiteX10" fmla="*/ 0 w 24688800"/>
              <a:gd name="connsiteY10" fmla="*/ 0 h 8996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4688800" h="899604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4688800" y="0"/>
                </a:lnTo>
                <a:lnTo>
                  <a:pt x="24688800" y="0"/>
                </a:lnTo>
                <a:lnTo>
                  <a:pt x="24688800" y="8996044"/>
                </a:lnTo>
                <a:lnTo>
                  <a:pt x="24688800" y="8996044"/>
                </a:lnTo>
                <a:lnTo>
                  <a:pt x="0" y="8996044"/>
                </a:lnTo>
                <a:lnTo>
                  <a:pt x="0" y="89960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73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9400" y="3670300"/>
            <a:ext cx="12446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