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957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7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98700"/>
            <a:ext cx="54102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Remplacement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Professeurs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44211" y="3552444"/>
            <a:ext cx="21335" cy="12191"/>
          </a:xfrm>
          <a:custGeom>
            <a:avLst/>
            <a:gdLst>
              <a:gd name="connsiteX0" fmla="*/ 0 w 21335"/>
              <a:gd name="connsiteY0" fmla="*/ 12191 h 12191"/>
              <a:gd name="connsiteX1" fmla="*/ 21335 w 21335"/>
              <a:gd name="connsiteY1" fmla="*/ 12191 h 12191"/>
              <a:gd name="connsiteX2" fmla="*/ 21335 w 21335"/>
              <a:gd name="connsiteY2" fmla="*/ 0 h 12191"/>
              <a:gd name="connsiteX3" fmla="*/ 0 w 21335"/>
              <a:gd name="connsiteY3" fmla="*/ 0 h 12191"/>
              <a:gd name="connsiteX4" fmla="*/ 0 w 21335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1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206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578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l’heure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actuelle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l’Education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Nationale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souffre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énormément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remplaçants.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nombreux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vacants,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titulaire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détriments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élèves.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l’apprentissage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contenu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scolaire.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6350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déjà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répondre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élève,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surchargées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niveaux,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06700"/>
            <a:ext cx="6489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d’effectuer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remplacements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combler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laissés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vacants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longue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22600"/>
            <a:ext cx="2159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élèves.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03600"/>
            <a:ext cx="6642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32200"/>
            <a:ext cx="383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3543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440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26000"/>
            <a:ext cx="538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19700"/>
            <a:ext cx="187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483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42000"/>
            <a:ext cx="4978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579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957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