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	<Relationship Id="rId7" Type="http://schemas.openxmlformats.org/officeDocument/2006/relationships/image" Target="../media/image6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	<Relationship Id="rId3" Type="http://schemas.openxmlformats.org/officeDocument/2006/relationships/image" Target="../media/image8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	<Relationship Id="rId3" Type="http://schemas.openxmlformats.org/officeDocument/2006/relationships/image" Target="../media/image10.jpeg" />
	<Relationship Id="rId4" Type="http://schemas.openxmlformats.org/officeDocument/2006/relationships/image" Target="../media/image11.jpeg" />
	<Relationship Id="rId5" Type="http://schemas.openxmlformats.org/officeDocument/2006/relationships/image" Target="../media/image12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22021800" cy="871727"/>
          </a:xfrm>
          <a:custGeom>
            <a:avLst/>
            <a:gdLst>
              <a:gd name="connsiteX0" fmla="*/ 0 w 22021800"/>
              <a:gd name="connsiteY0" fmla="*/ 0 h 871727"/>
              <a:gd name="connsiteX1" fmla="*/ 0 w 22021800"/>
              <a:gd name="connsiteY1" fmla="*/ 0 h 871727"/>
              <a:gd name="connsiteX2" fmla="*/ 22021800 w 22021800"/>
              <a:gd name="connsiteY2" fmla="*/ 0 h 871727"/>
              <a:gd name="connsiteX3" fmla="*/ 22021800 w 22021800"/>
              <a:gd name="connsiteY3" fmla="*/ 871727 h 871727"/>
              <a:gd name="connsiteX4" fmla="*/ 0 w 22021800"/>
              <a:gd name="connsiteY4" fmla="*/ 871727 h 871727"/>
              <a:gd name="connsiteX5" fmla="*/ 0 w 22021800"/>
              <a:gd name="connsiteY5" fmla="*/ 0 h 8717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871727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871727"/>
                </a:lnTo>
                <a:lnTo>
                  <a:pt x="0" y="871727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22021800" cy="399160"/>
          </a:xfrm>
          <a:custGeom>
            <a:avLst/>
            <a:gdLst>
              <a:gd name="connsiteX0" fmla="*/ 0 w 22021800"/>
              <a:gd name="connsiteY0" fmla="*/ 0 h 399160"/>
              <a:gd name="connsiteX1" fmla="*/ 0 w 22021800"/>
              <a:gd name="connsiteY1" fmla="*/ 0 h 399160"/>
              <a:gd name="connsiteX2" fmla="*/ 22021800 w 22021800"/>
              <a:gd name="connsiteY2" fmla="*/ 0 h 399160"/>
              <a:gd name="connsiteX3" fmla="*/ 22021800 w 22021800"/>
              <a:gd name="connsiteY3" fmla="*/ 399160 h 399160"/>
              <a:gd name="connsiteX4" fmla="*/ 0 w 22021800"/>
              <a:gd name="connsiteY4" fmla="*/ 399160 h 399160"/>
              <a:gd name="connsiteX5" fmla="*/ 0 w 22021800"/>
              <a:gd name="connsiteY5" fmla="*/ 0 h 3991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2021800" h="399160">
                <a:moveTo>
                  <a:pt x="0" y="0"/>
                </a:moveTo>
                <a:lnTo>
                  <a:pt x="0" y="0"/>
                </a:lnTo>
                <a:lnTo>
                  <a:pt x="22021800" y="0"/>
                </a:lnTo>
                <a:lnTo>
                  <a:pt x="22021800" y="399160"/>
                </a:lnTo>
                <a:lnTo>
                  <a:pt x="0" y="39916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376426" cy="324104"/>
          </a:xfrm>
          <a:custGeom>
            <a:avLst/>
            <a:gdLst>
              <a:gd name="connsiteX0" fmla="*/ 0 w 1376426"/>
              <a:gd name="connsiteY0" fmla="*/ 0 h 324104"/>
              <a:gd name="connsiteX1" fmla="*/ 0 w 1376426"/>
              <a:gd name="connsiteY1" fmla="*/ 0 h 324104"/>
              <a:gd name="connsiteX2" fmla="*/ 1376426 w 1376426"/>
              <a:gd name="connsiteY2" fmla="*/ 0 h 324104"/>
              <a:gd name="connsiteX3" fmla="*/ 1376426 w 1376426"/>
              <a:gd name="connsiteY3" fmla="*/ 324104 h 324104"/>
              <a:gd name="connsiteX4" fmla="*/ 0 w 1376426"/>
              <a:gd name="connsiteY4" fmla="*/ 324104 h 324104"/>
              <a:gd name="connsiteX5" fmla="*/ 0 w 1376426"/>
              <a:gd name="connsiteY5" fmla="*/ 0 h 3241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376426" h="324104">
                <a:moveTo>
                  <a:pt x="0" y="0"/>
                </a:moveTo>
                <a:lnTo>
                  <a:pt x="0" y="0"/>
                </a:lnTo>
                <a:lnTo>
                  <a:pt x="1376426" y="0"/>
                </a:lnTo>
                <a:lnTo>
                  <a:pt x="1376426" y="324104"/>
                </a:lnTo>
                <a:lnTo>
                  <a:pt x="0" y="32410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0800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33700"/>
            <a:ext cx="1981200" cy="9906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346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0800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171700"/>
            <a:ext cx="78486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Recherche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Editeur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997200"/>
            <a:ext cx="82677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Publication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Traductions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3606800"/>
            <a:ext cx="62103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Roman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Américain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2004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76400"/>
            <a:ext cx="12827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Madame,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Monsieur,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19300"/>
            <a:ext cx="85725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sommes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recherche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plusieurs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éditeurs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publication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différentes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traductions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roman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anglais,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voyage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Europe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livre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traduit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différentes.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éditeur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intéressé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publier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seule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traduction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plusieurs,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voire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droits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auteurs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roman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varient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importance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langue.Les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traductions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effectuées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traducteurs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natifs,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erester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fidèle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texte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origine.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009900"/>
            <a:ext cx="81153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contenu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roman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tarifs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droits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auteurs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n’hésitez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l’adresse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238500"/>
            <a:ext cx="7645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suivante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encore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644900"/>
            <a:ext cx="36068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pouvez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aussi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joindre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profils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suivants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241800"/>
            <a:ext cx="4483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vous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suffit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cliquer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bouton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419600"/>
            <a:ext cx="5473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d’informations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l’objet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notre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grande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discrétion.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482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Cordialement,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26000"/>
            <a:ext cx="19050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l’équipe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0546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448300"/>
            <a:ext cx="5041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fiches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présentation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téléchargeables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aux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liens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ci-dessous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664200"/>
            <a:ext cx="6210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30480000" cy="17145000"/>
          </a:xfrm>
          <a:custGeom>
            <a:avLst/>
            <a:gdLst>
              <a:gd name="connsiteX0" fmla="*/ 0 w 30480000"/>
              <a:gd name="connsiteY0" fmla="*/ 0 h 17145000"/>
              <a:gd name="connsiteX1" fmla="*/ 0 w 30480000"/>
              <a:gd name="connsiteY1" fmla="*/ 0 h 17145000"/>
              <a:gd name="connsiteX2" fmla="*/ 30480000 w 30480000"/>
              <a:gd name="connsiteY2" fmla="*/ 0 h 17145000"/>
              <a:gd name="connsiteX3" fmla="*/ 30480000 w 30480000"/>
              <a:gd name="connsiteY3" fmla="*/ 17145000 h 17145000"/>
              <a:gd name="connsiteX4" fmla="*/ 0 w 30480000"/>
              <a:gd name="connsiteY4" fmla="*/ 17145000 h 17145000"/>
              <a:gd name="connsiteX5" fmla="*/ 0 w 30480000"/>
              <a:gd name="connsiteY5" fmla="*/ 0 h 17145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0480000" h="17145000">
                <a:moveTo>
                  <a:pt x="0" y="0"/>
                </a:moveTo>
                <a:lnTo>
                  <a:pt x="0" y="0"/>
                </a:lnTo>
                <a:lnTo>
                  <a:pt x="30480000" y="0"/>
                </a:lnTo>
                <a:lnTo>
                  <a:pt x="30480000" y="17145000"/>
                </a:lnTo>
                <a:lnTo>
                  <a:pt x="0" y="17145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24688800" cy="476250"/>
          </a:xfrm>
          <a:custGeom>
            <a:avLst/>
            <a:gdLst>
              <a:gd name="connsiteX0" fmla="*/ 0 w 24688800"/>
              <a:gd name="connsiteY0" fmla="*/ 0 h 476250"/>
              <a:gd name="connsiteX1" fmla="*/ 0 w 24688800"/>
              <a:gd name="connsiteY1" fmla="*/ 0 h 476250"/>
              <a:gd name="connsiteX2" fmla="*/ 24688800 w 24688800"/>
              <a:gd name="connsiteY2" fmla="*/ 0 h 476250"/>
              <a:gd name="connsiteX3" fmla="*/ 24688800 w 24688800"/>
              <a:gd name="connsiteY3" fmla="*/ 476249 h 476250"/>
              <a:gd name="connsiteX4" fmla="*/ 0 w 24688800"/>
              <a:gd name="connsiteY4" fmla="*/ 476249 h 476250"/>
              <a:gd name="connsiteX5" fmla="*/ 0 w 24688800"/>
              <a:gd name="connsiteY5" fmla="*/ 0 h 476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476250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476249"/>
                </a:lnTo>
                <a:lnTo>
                  <a:pt x="0" y="4762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24688800" cy="8995918"/>
          </a:xfrm>
          <a:custGeom>
            <a:avLst/>
            <a:gdLst>
              <a:gd name="connsiteX0" fmla="*/ 0 w 24688800"/>
              <a:gd name="connsiteY0" fmla="*/ 0 h 8995918"/>
              <a:gd name="connsiteX1" fmla="*/ 0 w 24688800"/>
              <a:gd name="connsiteY1" fmla="*/ 0 h 8995918"/>
              <a:gd name="connsiteX2" fmla="*/ 24688800 w 24688800"/>
              <a:gd name="connsiteY2" fmla="*/ 0 h 8995918"/>
              <a:gd name="connsiteX3" fmla="*/ 24688800 w 24688800"/>
              <a:gd name="connsiteY3" fmla="*/ 8995918 h 8995918"/>
              <a:gd name="connsiteX4" fmla="*/ 0 w 24688800"/>
              <a:gd name="connsiteY4" fmla="*/ 8995918 h 8995918"/>
              <a:gd name="connsiteX5" fmla="*/ 0 w 24688800"/>
              <a:gd name="connsiteY5" fmla="*/ 0 h 8995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24688800" h="8995918">
                <a:moveTo>
                  <a:pt x="0" y="0"/>
                </a:moveTo>
                <a:lnTo>
                  <a:pt x="0" y="0"/>
                </a:lnTo>
                <a:lnTo>
                  <a:pt x="24688800" y="0"/>
                </a:lnTo>
                <a:lnTo>
                  <a:pt x="24688800" y="8995918"/>
                </a:lnTo>
                <a:lnTo>
                  <a:pt x="0" y="8995918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36703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300" y="37211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