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	<Relationship Id="rId4" Type="http://schemas.openxmlformats.org/officeDocument/2006/relationships/hyperlink" Target="http://www.cheret.tk/"
		TargetMode="External" />
	<Relationship Id="rId5" Type="http://schemas.openxmlformats.org/officeDocument/2006/relationships/hyperlink" Target="http://hydroculture.monforum.net/upload2/upload_fichier/Presentation_Laurent_CHERET.pdf"
		TargetMode="External" />
	<Relationship Id="rId6" Type="http://schemas.openxmlformats.org/officeDocument/2006/relationships/hyperlink" Target="http://hydroculture.monforum.net/upload2/upload_fichier/Presentation_Neli_CHERET.pdf"
		TargetMode="Externa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	<Relationship Id="rId4" Type="http://schemas.openxmlformats.org/officeDocument/2006/relationships/image" Target="../media/image7.jpeg" />
	<Relationship Id="rId5" Type="http://schemas.openxmlformats.org/officeDocument/2006/relationships/image" Target="../media/image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7772400 w 7772400"/>
              <a:gd name="connsiteY2" fmla="*/ 0 h 1546225"/>
              <a:gd name="connsiteX3" fmla="*/ 7772400 w 7772400"/>
              <a:gd name="connsiteY3" fmla="*/ 0 h 1546225"/>
              <a:gd name="connsiteX4" fmla="*/ 7772400 w 7772400"/>
              <a:gd name="connsiteY4" fmla="*/ 1546225 h 1546225"/>
              <a:gd name="connsiteX5" fmla="*/ 7772400 w 7772400"/>
              <a:gd name="connsiteY5" fmla="*/ 1546225 h 1546225"/>
              <a:gd name="connsiteX6" fmla="*/ 0 w 7772400"/>
              <a:gd name="connsiteY6" fmla="*/ 1546225 h 1546225"/>
              <a:gd name="connsiteX7" fmla="*/ 0 w 7772400"/>
              <a:gd name="connsiteY7" fmla="*/ 1546225 h 1546225"/>
              <a:gd name="connsiteX8" fmla="*/ 0 w 7772400"/>
              <a:gd name="connsiteY8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1046479"/>
          </a:xfrm>
          <a:custGeom>
            <a:avLst/>
            <a:gdLst>
              <a:gd name="connsiteX0" fmla="*/ 0 w 7772400"/>
              <a:gd name="connsiteY0" fmla="*/ 0 h 1046479"/>
              <a:gd name="connsiteX1" fmla="*/ 0 w 7772400"/>
              <a:gd name="connsiteY1" fmla="*/ 0 h 1046479"/>
              <a:gd name="connsiteX2" fmla="*/ 7772400 w 7772400"/>
              <a:gd name="connsiteY2" fmla="*/ 0 h 1046479"/>
              <a:gd name="connsiteX3" fmla="*/ 7772400 w 7772400"/>
              <a:gd name="connsiteY3" fmla="*/ 0 h 1046479"/>
              <a:gd name="connsiteX4" fmla="*/ 7772400 w 7772400"/>
              <a:gd name="connsiteY4" fmla="*/ 1046479 h 1046479"/>
              <a:gd name="connsiteX5" fmla="*/ 7772400 w 7772400"/>
              <a:gd name="connsiteY5" fmla="*/ 1046479 h 1046479"/>
              <a:gd name="connsiteX6" fmla="*/ 0 w 7772400"/>
              <a:gd name="connsiteY6" fmla="*/ 1046479 h 1046479"/>
              <a:gd name="connsiteX7" fmla="*/ 0 w 7772400"/>
              <a:gd name="connsiteY7" fmla="*/ 1046479 h 1046479"/>
              <a:gd name="connsiteX8" fmla="*/ 0 w 7772400"/>
              <a:gd name="connsiteY8" fmla="*/ 0 h 1046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772400" h="1046479">
                <a:moveTo>
                  <a:pt x="0" y="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86000"/>
            <a:ext cx="7061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Société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0" y="2984500"/>
            <a:ext cx="2870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62200" y="3937000"/>
            <a:ext cx="4330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Bienvenue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26505" y="3281172"/>
            <a:ext cx="33528" cy="12191"/>
          </a:xfrm>
          <a:custGeom>
            <a:avLst/>
            <a:gdLst>
              <a:gd name="connsiteX0" fmla="*/ 0 w 33528"/>
              <a:gd name="connsiteY0" fmla="*/ 6096 h 12191"/>
              <a:gd name="connsiteX1" fmla="*/ 33528 w 33528"/>
              <a:gd name="connsiteY1" fmla="*/ 6096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528" h="12191">
                <a:moveTo>
                  <a:pt x="0" y="6096"/>
                </a:moveTo>
                <a:lnTo>
                  <a:pt x="33528" y="6096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4025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52600"/>
            <a:ext cx="64643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Société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intégrante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Formation&amp;Conseil.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agissons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contexte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salarial.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salarial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sous-entendons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claires,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84400"/>
            <a:ext cx="73406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précises,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brèves,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périodes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fixes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précis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longueur.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correspond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d'embaucher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ploein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540000"/>
            <a:ext cx="74295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CDI,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période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précise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courte.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Evidemment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,cela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travailler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faisant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longueur,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mission.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indépendante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autres.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62300"/>
            <a:ext cx="7366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n'hésitez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100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1917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l'Equipe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95800"/>
            <a:ext cx="621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1943100 w 1943100"/>
              <a:gd name="connsiteY2" fmla="*/ 0 h 942975"/>
              <a:gd name="connsiteX3" fmla="*/ 1943100 w 1943100"/>
              <a:gd name="connsiteY3" fmla="*/ 0 h 942975"/>
              <a:gd name="connsiteX4" fmla="*/ 1943100 w 1943100"/>
              <a:gd name="connsiteY4" fmla="*/ 942975 h 942975"/>
              <a:gd name="connsiteX5" fmla="*/ 1943100 w 1943100"/>
              <a:gd name="connsiteY5" fmla="*/ 942975 h 942975"/>
              <a:gd name="connsiteX6" fmla="*/ 0 w 1943100"/>
              <a:gd name="connsiteY6" fmla="*/ 942975 h 942975"/>
              <a:gd name="connsiteX7" fmla="*/ 0 w 1943100"/>
              <a:gd name="connsiteY7" fmla="*/ 942975 h 942975"/>
              <a:gd name="connsiteX8" fmla="*/ 0 w 1943100"/>
              <a:gd name="connsiteY8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83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2514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7302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Société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adhéré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organismes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auprès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préfet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Lorraine)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514600"/>
            <a:ext cx="6438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individuel,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débutant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confirmé.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921000"/>
            <a:ext cx="7366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n'hésitez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courriel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30600"/>
            <a:ext cx="36068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275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053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339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7117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9403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3340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549900"/>
            <a:ext cx="6210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6807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Laurent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13000"/>
            <a:ext cx="1206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94000"/>
            <a:ext cx="78994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Société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adhéré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organismes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auprès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préfet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Lorraine)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d'anglais,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individuel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débutant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confirmé.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l'anglais/allemand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assurés.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48100"/>
            <a:ext cx="756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courriel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64000"/>
            <a:ext cx="55372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téléphone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826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écrivant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06900"/>
            <a:ext cx="5067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22800"/>
            <a:ext cx="8636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953000"/>
            <a:ext cx="1752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181600"/>
            <a:ext cx="1206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32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393700"/>
            <a:ext cx="69342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CHERET,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née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TOMOVA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01800"/>
            <a:ext cx="1206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95500"/>
            <a:ext cx="78232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Société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adhéré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organismes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auprès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préfet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Lorraine)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d'anglais,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individuel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débutant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confirmé.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l'anglais/russe/bulgare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français/anglais/bulgare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assurés.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49600"/>
            <a:ext cx="756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courriel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65500"/>
            <a:ext cx="5473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téléphone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826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écrivant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neli_tomova3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08400"/>
            <a:ext cx="5067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924300"/>
            <a:ext cx="8636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05300"/>
            <a:ext cx="1816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84700"/>
            <a:ext cx="1244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700" y="36830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6959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Satisfaction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métier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399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06600"/>
            <a:ext cx="6527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répondant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exigences.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répondre,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individuels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répondre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chacune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chacun.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590800"/>
            <a:ext cx="7556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effectué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début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fixer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entretien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rigueur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évaluer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oral,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facilité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d'expression,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atteindre.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intermédiaires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seront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effectués.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Evidemment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indispensables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améliorer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40100"/>
            <a:ext cx="6324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vidéoconférence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et/ou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améliorer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orale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l'accent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apprise.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59200"/>
            <a:ext cx="65532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enfants.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Evidemment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d'apprentissage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mêmes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enfants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adultes.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enfants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méthodes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pédagogiques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ludiques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basées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jeux,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chansons,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d'enseignement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andragogiques.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59300"/>
            <a:ext cx="1917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l'Equipe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5765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399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0452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devoir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satisfaction,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atteigniez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35200"/>
            <a:ext cx="7302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payés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vous-mêmes,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employeur.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négociable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dès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début.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d'heures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négocier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tarif,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qu'en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d'élèves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étudiant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pourrez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apporter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suite.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06700"/>
            <a:ext cx="7581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apportez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élève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dernier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heures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bénéficierez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certaines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réductions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augmentant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d'élèves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apportés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67100"/>
            <a:ext cx="6565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dossier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inscription,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incluant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premier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dûs,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l'inscription.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60800"/>
            <a:ext cx="4622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factures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effectuées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partenaire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30700"/>
            <a:ext cx="1917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l'Equipe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0" y="36576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2374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399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06600"/>
            <a:ext cx="57404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souhaitez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avoir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davantage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d'informations,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disposition.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N'hésitez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courriel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,l'adresse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17800"/>
            <a:ext cx="44069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utilisant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formulaires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"Contacter"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72000"/>
            <a:ext cx="1917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l'Equipe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89000"/>
            <a:ext cx="3302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65300"/>
            <a:ext cx="62103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N'hésitez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gratuitement,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05100"/>
            <a:ext cx="2006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mercions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d'avance.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623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32200"/>
            <a:ext cx="1917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l'Equipe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