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854"/>
          </a:xfrm>
          <a:custGeom>
            <a:avLst/>
            <a:gdLst>
              <a:gd name="connsiteX0" fmla="*/ 0 w 22021800"/>
              <a:gd name="connsiteY0" fmla="*/ 0 h 871854"/>
              <a:gd name="connsiteX1" fmla="*/ 0 w 22021800"/>
              <a:gd name="connsiteY1" fmla="*/ 0 h 871854"/>
              <a:gd name="connsiteX2" fmla="*/ 0 w 22021800"/>
              <a:gd name="connsiteY2" fmla="*/ 0 h 871854"/>
              <a:gd name="connsiteX3" fmla="*/ 0 w 22021800"/>
              <a:gd name="connsiteY3" fmla="*/ 0 h 871854"/>
              <a:gd name="connsiteX4" fmla="*/ 22021800 w 22021800"/>
              <a:gd name="connsiteY4" fmla="*/ 0 h 871854"/>
              <a:gd name="connsiteX5" fmla="*/ 22021800 w 22021800"/>
              <a:gd name="connsiteY5" fmla="*/ 0 h 871854"/>
              <a:gd name="connsiteX6" fmla="*/ 22021800 w 22021800"/>
              <a:gd name="connsiteY6" fmla="*/ 871854 h 871854"/>
              <a:gd name="connsiteX7" fmla="*/ 22021800 w 22021800"/>
              <a:gd name="connsiteY7" fmla="*/ 871854 h 871854"/>
              <a:gd name="connsiteX8" fmla="*/ 0 w 22021800"/>
              <a:gd name="connsiteY8" fmla="*/ 871854 h 871854"/>
              <a:gd name="connsiteX9" fmla="*/ 0 w 22021800"/>
              <a:gd name="connsiteY9" fmla="*/ 871854 h 871854"/>
              <a:gd name="connsiteX10" fmla="*/ 0 w 22021800"/>
              <a:gd name="connsiteY10" fmla="*/ 0 h 8718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021800" h="8718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2021800" y="0"/>
                </a:lnTo>
                <a:lnTo>
                  <a:pt x="22021800" y="0"/>
                </a:lnTo>
                <a:lnTo>
                  <a:pt x="22021800" y="871854"/>
                </a:lnTo>
                <a:lnTo>
                  <a:pt x="22021800" y="871854"/>
                </a:lnTo>
                <a:lnTo>
                  <a:pt x="0" y="871854"/>
                </a:lnTo>
                <a:lnTo>
                  <a:pt x="0" y="87185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415"/>
          </a:xfrm>
          <a:custGeom>
            <a:avLst/>
            <a:gdLst>
              <a:gd name="connsiteX0" fmla="*/ 0 w 22021800"/>
              <a:gd name="connsiteY0" fmla="*/ 0 h 399415"/>
              <a:gd name="connsiteX1" fmla="*/ 0 w 22021800"/>
              <a:gd name="connsiteY1" fmla="*/ 0 h 399415"/>
              <a:gd name="connsiteX2" fmla="*/ 0 w 22021800"/>
              <a:gd name="connsiteY2" fmla="*/ 0 h 399415"/>
              <a:gd name="connsiteX3" fmla="*/ 0 w 22021800"/>
              <a:gd name="connsiteY3" fmla="*/ 0 h 399415"/>
              <a:gd name="connsiteX4" fmla="*/ 22021800 w 22021800"/>
              <a:gd name="connsiteY4" fmla="*/ 0 h 399415"/>
              <a:gd name="connsiteX5" fmla="*/ 22021800 w 22021800"/>
              <a:gd name="connsiteY5" fmla="*/ 0 h 399415"/>
              <a:gd name="connsiteX6" fmla="*/ 22021800 w 22021800"/>
              <a:gd name="connsiteY6" fmla="*/ 399415 h 399415"/>
              <a:gd name="connsiteX7" fmla="*/ 22021800 w 22021800"/>
              <a:gd name="connsiteY7" fmla="*/ 399415 h 399415"/>
              <a:gd name="connsiteX8" fmla="*/ 0 w 22021800"/>
              <a:gd name="connsiteY8" fmla="*/ 399415 h 399415"/>
              <a:gd name="connsiteX9" fmla="*/ 0 w 22021800"/>
              <a:gd name="connsiteY9" fmla="*/ 399415 h 399415"/>
              <a:gd name="connsiteX10" fmla="*/ 0 w 22021800"/>
              <a:gd name="connsiteY10" fmla="*/ 0 h 3994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021800" h="39941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2021800" y="0"/>
                </a:lnTo>
                <a:lnTo>
                  <a:pt x="22021800" y="0"/>
                </a:lnTo>
                <a:lnTo>
                  <a:pt x="22021800" y="399415"/>
                </a:lnTo>
                <a:lnTo>
                  <a:pt x="22021800" y="399415"/>
                </a:lnTo>
                <a:lnTo>
                  <a:pt x="0" y="399415"/>
                </a:lnTo>
                <a:lnTo>
                  <a:pt x="0" y="39941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679" cy="323850"/>
          </a:xfrm>
          <a:custGeom>
            <a:avLst/>
            <a:gdLst>
              <a:gd name="connsiteX0" fmla="*/ 0 w 1376679"/>
              <a:gd name="connsiteY0" fmla="*/ 0 h 323850"/>
              <a:gd name="connsiteX1" fmla="*/ 0 w 1376679"/>
              <a:gd name="connsiteY1" fmla="*/ 0 h 323850"/>
              <a:gd name="connsiteX2" fmla="*/ 0 w 1376679"/>
              <a:gd name="connsiteY2" fmla="*/ 0 h 323850"/>
              <a:gd name="connsiteX3" fmla="*/ 0 w 1376679"/>
              <a:gd name="connsiteY3" fmla="*/ 0 h 323850"/>
              <a:gd name="connsiteX4" fmla="*/ 1376679 w 1376679"/>
              <a:gd name="connsiteY4" fmla="*/ 0 h 323850"/>
              <a:gd name="connsiteX5" fmla="*/ 1376679 w 1376679"/>
              <a:gd name="connsiteY5" fmla="*/ 0 h 323850"/>
              <a:gd name="connsiteX6" fmla="*/ 1376679 w 1376679"/>
              <a:gd name="connsiteY6" fmla="*/ 323850 h 323850"/>
              <a:gd name="connsiteX7" fmla="*/ 1376679 w 1376679"/>
              <a:gd name="connsiteY7" fmla="*/ 323850 h 323850"/>
              <a:gd name="connsiteX8" fmla="*/ 0 w 1376679"/>
              <a:gd name="connsiteY8" fmla="*/ 323850 h 323850"/>
              <a:gd name="connsiteX9" fmla="*/ 0 w 1376679"/>
              <a:gd name="connsiteY9" fmla="*/ 323850 h 323850"/>
              <a:gd name="connsiteX10" fmla="*/ 0 w 1376679"/>
              <a:gd name="connsiteY10" fmla="*/ 0 h 323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376679" h="3238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376679" y="0"/>
                </a:lnTo>
                <a:lnTo>
                  <a:pt x="1376679" y="0"/>
                </a:lnTo>
                <a:lnTo>
                  <a:pt x="1376679" y="323850"/>
                </a:lnTo>
                <a:lnTo>
                  <a:pt x="1376679" y="323850"/>
                </a:lnTo>
                <a:lnTo>
                  <a:pt x="0" y="323850"/>
                </a:lnTo>
                <a:lnTo>
                  <a:pt x="0" y="32385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36576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700" y="2921000"/>
            <a:ext cx="2006600" cy="2298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6700" y="3657600"/>
            <a:ext cx="12573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273300"/>
            <a:ext cx="5359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Initiation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44211" y="3750564"/>
            <a:ext cx="21335" cy="12191"/>
          </a:xfrm>
          <a:custGeom>
            <a:avLst/>
            <a:gdLst>
              <a:gd name="connsiteX0" fmla="*/ 0 w 21335"/>
              <a:gd name="connsiteY0" fmla="*/ 12191 h 12191"/>
              <a:gd name="connsiteX1" fmla="*/ 21335 w 21335"/>
              <a:gd name="connsiteY1" fmla="*/ 12191 h 12191"/>
              <a:gd name="connsiteX2" fmla="*/ 21335 w 21335"/>
              <a:gd name="connsiteY2" fmla="*/ 0 h 12191"/>
              <a:gd name="connsiteX3" fmla="*/ 0 w 21335"/>
              <a:gd name="connsiteY3" fmla="*/ 0 h 12191"/>
              <a:gd name="connsiteX4" fmla="*/ 0 w 21335"/>
              <a:gd name="connsiteY4" fmla="*/ 12191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335" h="12191">
                <a:moveTo>
                  <a:pt x="0" y="12191"/>
                </a:moveTo>
                <a:lnTo>
                  <a:pt x="21335" y="12191"/>
                </a:lnTo>
                <a:lnTo>
                  <a:pt x="21335" y="0"/>
                </a:lnTo>
                <a:lnTo>
                  <a:pt x="0" y="0"/>
                </a:lnTo>
                <a:lnTo>
                  <a:pt x="0" y="1219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3200" y="36068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51000"/>
            <a:ext cx="1206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06600"/>
            <a:ext cx="65913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Depuis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quelques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années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d’initiation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étrangères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commencé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écoles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primaires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françaises.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intérêt.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Cependant,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niveau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international,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certaines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prédominantes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depuis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toujours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(l’anglais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l’espagnol)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raisons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développement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certains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l’échelle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internationale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chinois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russe).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régions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frontalières,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certaines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628900"/>
            <a:ext cx="1562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peuvent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avoir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rôle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majeur.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819400"/>
            <a:ext cx="65278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d’initiation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(anglais,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allemand,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russe,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bulgare),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recherchez,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enseignée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l’établissement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enfants.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interventions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directement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écoles,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intéresse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s’il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d’initiation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écoles.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594100"/>
            <a:ext cx="66421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835400"/>
            <a:ext cx="3835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241800"/>
            <a:ext cx="35433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851400"/>
            <a:ext cx="4406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016500"/>
            <a:ext cx="53848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245100"/>
            <a:ext cx="93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422900"/>
            <a:ext cx="18796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6515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6045200"/>
            <a:ext cx="4978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6261100"/>
            <a:ext cx="6159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36576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9700" y="36576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1300" y="36576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