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	<Relationship Id="rId4" Type="http://schemas.openxmlformats.org/officeDocument/2006/relationships/image" Target="../media/image10.jpeg" />
	<Relationship Id="rId5" Type="http://schemas.openxmlformats.org/officeDocument/2006/relationships/image" Target="../media/image11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0 w 9144000"/>
              <a:gd name="connsiteY2" fmla="*/ 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0 h 6858000"/>
              <a:gd name="connsiteX7" fmla="*/ 9144000 w 9144000"/>
              <a:gd name="connsiteY7" fmla="*/ 0 h 6858000"/>
              <a:gd name="connsiteX8" fmla="*/ 9144000 w 9144000"/>
              <a:gd name="connsiteY8" fmla="*/ 6858000 h 6858000"/>
              <a:gd name="connsiteX9" fmla="*/ 9144000 w 9144000"/>
              <a:gd name="connsiteY9" fmla="*/ 6858000 h 6858000"/>
              <a:gd name="connsiteX10" fmla="*/ 9144000 w 9144000"/>
              <a:gd name="connsiteY10" fmla="*/ 6858000 h 6858000"/>
              <a:gd name="connsiteX11" fmla="*/ 9144000 w 9144000"/>
              <a:gd name="connsiteY11" fmla="*/ 6858000 h 6858000"/>
              <a:gd name="connsiteX12" fmla="*/ 0 w 9144000"/>
              <a:gd name="connsiteY12" fmla="*/ 6858000 h 6858000"/>
              <a:gd name="connsiteX13" fmla="*/ 0 w 9144000"/>
              <a:gd name="connsiteY13" fmla="*/ 6858000 h 6858000"/>
              <a:gd name="connsiteX14" fmla="*/ 0 w 9144000"/>
              <a:gd name="connsiteY14" fmla="*/ 6858000 h 6858000"/>
              <a:gd name="connsiteX15" fmla="*/ 0 w 9144000"/>
              <a:gd name="connsiteY15" fmla="*/ 6858000 h 6858000"/>
              <a:gd name="connsiteX16" fmla="*/ 0 w 9144000"/>
              <a:gd name="connsiteY16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7772400" cy="1546225"/>
          </a:xfrm>
          <a:custGeom>
            <a:avLst/>
            <a:gdLst>
              <a:gd name="connsiteX0" fmla="*/ 0 w 7772400"/>
              <a:gd name="connsiteY0" fmla="*/ 0 h 1546225"/>
              <a:gd name="connsiteX1" fmla="*/ 0 w 7772400"/>
              <a:gd name="connsiteY1" fmla="*/ 0 h 1546225"/>
              <a:gd name="connsiteX2" fmla="*/ 0 w 7772400"/>
              <a:gd name="connsiteY2" fmla="*/ 0 h 1546225"/>
              <a:gd name="connsiteX3" fmla="*/ 0 w 7772400"/>
              <a:gd name="connsiteY3" fmla="*/ 0 h 1546225"/>
              <a:gd name="connsiteX4" fmla="*/ 7772400 w 7772400"/>
              <a:gd name="connsiteY4" fmla="*/ 0 h 1546225"/>
              <a:gd name="connsiteX5" fmla="*/ 7772400 w 7772400"/>
              <a:gd name="connsiteY5" fmla="*/ 0 h 1546225"/>
              <a:gd name="connsiteX6" fmla="*/ 7772400 w 7772400"/>
              <a:gd name="connsiteY6" fmla="*/ 0 h 1546225"/>
              <a:gd name="connsiteX7" fmla="*/ 7772400 w 7772400"/>
              <a:gd name="connsiteY7" fmla="*/ 0 h 1546225"/>
              <a:gd name="connsiteX8" fmla="*/ 7772400 w 7772400"/>
              <a:gd name="connsiteY8" fmla="*/ 1546225 h 1546225"/>
              <a:gd name="connsiteX9" fmla="*/ 7772400 w 7772400"/>
              <a:gd name="connsiteY9" fmla="*/ 1546225 h 1546225"/>
              <a:gd name="connsiteX10" fmla="*/ 7772400 w 7772400"/>
              <a:gd name="connsiteY10" fmla="*/ 1546225 h 1546225"/>
              <a:gd name="connsiteX11" fmla="*/ 7772400 w 7772400"/>
              <a:gd name="connsiteY11" fmla="*/ 1546225 h 1546225"/>
              <a:gd name="connsiteX12" fmla="*/ 0 w 7772400"/>
              <a:gd name="connsiteY12" fmla="*/ 1546225 h 1546225"/>
              <a:gd name="connsiteX13" fmla="*/ 0 w 7772400"/>
              <a:gd name="connsiteY13" fmla="*/ 1546225 h 1546225"/>
              <a:gd name="connsiteX14" fmla="*/ 0 w 7772400"/>
              <a:gd name="connsiteY14" fmla="*/ 1546225 h 1546225"/>
              <a:gd name="connsiteX15" fmla="*/ 0 w 7772400"/>
              <a:gd name="connsiteY15" fmla="*/ 1546225 h 1546225"/>
              <a:gd name="connsiteX16" fmla="*/ 0 w 7772400"/>
              <a:gd name="connsiteY16" fmla="*/ 0 h 1546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7772400" h="154622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1546225"/>
                </a:lnTo>
                <a:lnTo>
                  <a:pt x="7772400" y="1546225"/>
                </a:lnTo>
                <a:lnTo>
                  <a:pt x="7772400" y="1546225"/>
                </a:lnTo>
                <a:lnTo>
                  <a:pt x="7772400" y="1546225"/>
                </a:lnTo>
                <a:lnTo>
                  <a:pt x="0" y="1546225"/>
                </a:lnTo>
                <a:lnTo>
                  <a:pt x="0" y="1546225"/>
                </a:lnTo>
                <a:lnTo>
                  <a:pt x="0" y="1546225"/>
                </a:lnTo>
                <a:lnTo>
                  <a:pt x="0" y="154622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7772400" cy="1046479"/>
          </a:xfrm>
          <a:custGeom>
            <a:avLst/>
            <a:gdLst>
              <a:gd name="connsiteX0" fmla="*/ 0 w 7772400"/>
              <a:gd name="connsiteY0" fmla="*/ 0 h 1046479"/>
              <a:gd name="connsiteX1" fmla="*/ 0 w 7772400"/>
              <a:gd name="connsiteY1" fmla="*/ 0 h 1046479"/>
              <a:gd name="connsiteX2" fmla="*/ 0 w 7772400"/>
              <a:gd name="connsiteY2" fmla="*/ 0 h 1046479"/>
              <a:gd name="connsiteX3" fmla="*/ 0 w 7772400"/>
              <a:gd name="connsiteY3" fmla="*/ 0 h 1046479"/>
              <a:gd name="connsiteX4" fmla="*/ 7772400 w 7772400"/>
              <a:gd name="connsiteY4" fmla="*/ 0 h 1046479"/>
              <a:gd name="connsiteX5" fmla="*/ 7772400 w 7772400"/>
              <a:gd name="connsiteY5" fmla="*/ 0 h 1046479"/>
              <a:gd name="connsiteX6" fmla="*/ 7772400 w 7772400"/>
              <a:gd name="connsiteY6" fmla="*/ 0 h 1046479"/>
              <a:gd name="connsiteX7" fmla="*/ 7772400 w 7772400"/>
              <a:gd name="connsiteY7" fmla="*/ 0 h 1046479"/>
              <a:gd name="connsiteX8" fmla="*/ 7772400 w 7772400"/>
              <a:gd name="connsiteY8" fmla="*/ 1046479 h 1046479"/>
              <a:gd name="connsiteX9" fmla="*/ 7772400 w 7772400"/>
              <a:gd name="connsiteY9" fmla="*/ 1046479 h 1046479"/>
              <a:gd name="connsiteX10" fmla="*/ 7772400 w 7772400"/>
              <a:gd name="connsiteY10" fmla="*/ 1046479 h 1046479"/>
              <a:gd name="connsiteX11" fmla="*/ 7772400 w 7772400"/>
              <a:gd name="connsiteY11" fmla="*/ 1046479 h 1046479"/>
              <a:gd name="connsiteX12" fmla="*/ 0 w 7772400"/>
              <a:gd name="connsiteY12" fmla="*/ 1046479 h 1046479"/>
              <a:gd name="connsiteX13" fmla="*/ 0 w 7772400"/>
              <a:gd name="connsiteY13" fmla="*/ 1046479 h 1046479"/>
              <a:gd name="connsiteX14" fmla="*/ 0 w 7772400"/>
              <a:gd name="connsiteY14" fmla="*/ 1046479 h 1046479"/>
              <a:gd name="connsiteX15" fmla="*/ 0 w 7772400"/>
              <a:gd name="connsiteY15" fmla="*/ 1046479 h 1046479"/>
              <a:gd name="connsiteX16" fmla="*/ 0 w 7772400"/>
              <a:gd name="connsiteY16" fmla="*/ 0 h 10464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7772400" h="104647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1046479"/>
                </a:lnTo>
                <a:lnTo>
                  <a:pt x="7772400" y="1046479"/>
                </a:lnTo>
                <a:lnTo>
                  <a:pt x="7772400" y="1046479"/>
                </a:lnTo>
                <a:lnTo>
                  <a:pt x="7772400" y="1046479"/>
                </a:lnTo>
                <a:lnTo>
                  <a:pt x="0" y="1046479"/>
                </a:lnTo>
                <a:lnTo>
                  <a:pt x="0" y="1046479"/>
                </a:lnTo>
                <a:lnTo>
                  <a:pt x="0" y="1046479"/>
                </a:lnTo>
                <a:lnTo>
                  <a:pt x="0" y="104647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0 w 9144000"/>
              <a:gd name="connsiteY2" fmla="*/ 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0 h 6858000"/>
              <a:gd name="connsiteX7" fmla="*/ 9144000 w 9144000"/>
              <a:gd name="connsiteY7" fmla="*/ 0 h 6858000"/>
              <a:gd name="connsiteX8" fmla="*/ 9144000 w 9144000"/>
              <a:gd name="connsiteY8" fmla="*/ 6858000 h 6858000"/>
              <a:gd name="connsiteX9" fmla="*/ 9144000 w 9144000"/>
              <a:gd name="connsiteY9" fmla="*/ 6858000 h 6858000"/>
              <a:gd name="connsiteX10" fmla="*/ 9144000 w 9144000"/>
              <a:gd name="connsiteY10" fmla="*/ 6858000 h 6858000"/>
              <a:gd name="connsiteX11" fmla="*/ 9144000 w 9144000"/>
              <a:gd name="connsiteY11" fmla="*/ 6858000 h 6858000"/>
              <a:gd name="connsiteX12" fmla="*/ 0 w 9144000"/>
              <a:gd name="connsiteY12" fmla="*/ 6858000 h 6858000"/>
              <a:gd name="connsiteX13" fmla="*/ 0 w 9144000"/>
              <a:gd name="connsiteY13" fmla="*/ 6858000 h 6858000"/>
              <a:gd name="connsiteX14" fmla="*/ 0 w 9144000"/>
              <a:gd name="connsiteY14" fmla="*/ 6858000 h 6858000"/>
              <a:gd name="connsiteX15" fmla="*/ 0 w 9144000"/>
              <a:gd name="connsiteY15" fmla="*/ 6858000 h 6858000"/>
              <a:gd name="connsiteX16" fmla="*/ 0 w 9144000"/>
              <a:gd name="connsiteY16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943100" cy="942975"/>
          </a:xfrm>
          <a:custGeom>
            <a:avLst/>
            <a:gdLst>
              <a:gd name="connsiteX0" fmla="*/ 0 w 1943100"/>
              <a:gd name="connsiteY0" fmla="*/ 0 h 942975"/>
              <a:gd name="connsiteX1" fmla="*/ 0 w 1943100"/>
              <a:gd name="connsiteY1" fmla="*/ 0 h 942975"/>
              <a:gd name="connsiteX2" fmla="*/ 0 w 1943100"/>
              <a:gd name="connsiteY2" fmla="*/ 0 h 942975"/>
              <a:gd name="connsiteX3" fmla="*/ 0 w 1943100"/>
              <a:gd name="connsiteY3" fmla="*/ 0 h 942975"/>
              <a:gd name="connsiteX4" fmla="*/ 1943100 w 1943100"/>
              <a:gd name="connsiteY4" fmla="*/ 0 h 942975"/>
              <a:gd name="connsiteX5" fmla="*/ 1943100 w 1943100"/>
              <a:gd name="connsiteY5" fmla="*/ 0 h 942975"/>
              <a:gd name="connsiteX6" fmla="*/ 1943100 w 1943100"/>
              <a:gd name="connsiteY6" fmla="*/ 0 h 942975"/>
              <a:gd name="connsiteX7" fmla="*/ 1943100 w 1943100"/>
              <a:gd name="connsiteY7" fmla="*/ 0 h 942975"/>
              <a:gd name="connsiteX8" fmla="*/ 1943100 w 1943100"/>
              <a:gd name="connsiteY8" fmla="*/ 942975 h 942975"/>
              <a:gd name="connsiteX9" fmla="*/ 1943100 w 1943100"/>
              <a:gd name="connsiteY9" fmla="*/ 942975 h 942975"/>
              <a:gd name="connsiteX10" fmla="*/ 1943100 w 1943100"/>
              <a:gd name="connsiteY10" fmla="*/ 942975 h 942975"/>
              <a:gd name="connsiteX11" fmla="*/ 1943100 w 1943100"/>
              <a:gd name="connsiteY11" fmla="*/ 942975 h 942975"/>
              <a:gd name="connsiteX12" fmla="*/ 0 w 1943100"/>
              <a:gd name="connsiteY12" fmla="*/ 942975 h 942975"/>
              <a:gd name="connsiteX13" fmla="*/ 0 w 1943100"/>
              <a:gd name="connsiteY13" fmla="*/ 942975 h 942975"/>
              <a:gd name="connsiteX14" fmla="*/ 0 w 1943100"/>
              <a:gd name="connsiteY14" fmla="*/ 942975 h 942975"/>
              <a:gd name="connsiteX15" fmla="*/ 0 w 1943100"/>
              <a:gd name="connsiteY15" fmla="*/ 942975 h 942975"/>
              <a:gd name="connsiteX16" fmla="*/ 0 w 1943100"/>
              <a:gd name="connsiteY16" fmla="*/ 0 h 9429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943100" h="94297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943100" y="0"/>
                </a:lnTo>
                <a:lnTo>
                  <a:pt x="1943100" y="0"/>
                </a:lnTo>
                <a:lnTo>
                  <a:pt x="1943100" y="0"/>
                </a:lnTo>
                <a:lnTo>
                  <a:pt x="1943100" y="0"/>
                </a:lnTo>
                <a:lnTo>
                  <a:pt x="1943100" y="942975"/>
                </a:lnTo>
                <a:lnTo>
                  <a:pt x="1943100" y="942975"/>
                </a:lnTo>
                <a:lnTo>
                  <a:pt x="1943100" y="942975"/>
                </a:lnTo>
                <a:lnTo>
                  <a:pt x="1943100" y="942975"/>
                </a:lnTo>
                <a:lnTo>
                  <a:pt x="0" y="942975"/>
                </a:lnTo>
                <a:lnTo>
                  <a:pt x="0" y="942975"/>
                </a:lnTo>
                <a:lnTo>
                  <a:pt x="0" y="942975"/>
                </a:lnTo>
                <a:lnTo>
                  <a:pt x="0" y="94297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36830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8700" y="2921000"/>
            <a:ext cx="2006600" cy="2273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1300" y="36830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298700"/>
            <a:ext cx="6578600" cy="127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foreign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languages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play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5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0 w 9144000"/>
              <a:gd name="connsiteY2" fmla="*/ 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0 h 6858000"/>
              <a:gd name="connsiteX7" fmla="*/ 9144000 w 9144000"/>
              <a:gd name="connsiteY7" fmla="*/ 0 h 6858000"/>
              <a:gd name="connsiteX8" fmla="*/ 9144000 w 9144000"/>
              <a:gd name="connsiteY8" fmla="*/ 6858000 h 6858000"/>
              <a:gd name="connsiteX9" fmla="*/ 9144000 w 9144000"/>
              <a:gd name="connsiteY9" fmla="*/ 6858000 h 6858000"/>
              <a:gd name="connsiteX10" fmla="*/ 9144000 w 9144000"/>
              <a:gd name="connsiteY10" fmla="*/ 6858000 h 6858000"/>
              <a:gd name="connsiteX11" fmla="*/ 9144000 w 9144000"/>
              <a:gd name="connsiteY11" fmla="*/ 6858000 h 6858000"/>
              <a:gd name="connsiteX12" fmla="*/ 0 w 9144000"/>
              <a:gd name="connsiteY12" fmla="*/ 6858000 h 6858000"/>
              <a:gd name="connsiteX13" fmla="*/ 0 w 9144000"/>
              <a:gd name="connsiteY13" fmla="*/ 6858000 h 6858000"/>
              <a:gd name="connsiteX14" fmla="*/ 0 w 9144000"/>
              <a:gd name="connsiteY14" fmla="*/ 6858000 h 6858000"/>
              <a:gd name="connsiteX15" fmla="*/ 0 w 9144000"/>
              <a:gd name="connsiteY15" fmla="*/ 6858000 h 6858000"/>
              <a:gd name="connsiteX16" fmla="*/ 0 w 9144000"/>
              <a:gd name="connsiteY16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0 w 8229600"/>
              <a:gd name="connsiteY2" fmla="*/ 0 h 1143000"/>
              <a:gd name="connsiteX3" fmla="*/ 0 w 8229600"/>
              <a:gd name="connsiteY3" fmla="*/ 0 h 1143000"/>
              <a:gd name="connsiteX4" fmla="*/ 8229600 w 8229600"/>
              <a:gd name="connsiteY4" fmla="*/ 0 h 1143000"/>
              <a:gd name="connsiteX5" fmla="*/ 8229600 w 8229600"/>
              <a:gd name="connsiteY5" fmla="*/ 0 h 1143000"/>
              <a:gd name="connsiteX6" fmla="*/ 8229600 w 8229600"/>
              <a:gd name="connsiteY6" fmla="*/ 0 h 1143000"/>
              <a:gd name="connsiteX7" fmla="*/ 8229600 w 8229600"/>
              <a:gd name="connsiteY7" fmla="*/ 0 h 1143000"/>
              <a:gd name="connsiteX8" fmla="*/ 8229600 w 8229600"/>
              <a:gd name="connsiteY8" fmla="*/ 1142999 h 1143000"/>
              <a:gd name="connsiteX9" fmla="*/ 8229600 w 8229600"/>
              <a:gd name="connsiteY9" fmla="*/ 1142999 h 1143000"/>
              <a:gd name="connsiteX10" fmla="*/ 8229600 w 8229600"/>
              <a:gd name="connsiteY10" fmla="*/ 1142999 h 1143000"/>
              <a:gd name="connsiteX11" fmla="*/ 8229600 w 8229600"/>
              <a:gd name="connsiteY11" fmla="*/ 1142999 h 1143000"/>
              <a:gd name="connsiteX12" fmla="*/ 0 w 8229600"/>
              <a:gd name="connsiteY12" fmla="*/ 1142999 h 1143000"/>
              <a:gd name="connsiteX13" fmla="*/ 0 w 8229600"/>
              <a:gd name="connsiteY13" fmla="*/ 1142999 h 1143000"/>
              <a:gd name="connsiteX14" fmla="*/ 0 w 8229600"/>
              <a:gd name="connsiteY14" fmla="*/ 1142999 h 1143000"/>
              <a:gd name="connsiteX15" fmla="*/ 0 w 8229600"/>
              <a:gd name="connsiteY15" fmla="*/ 1142999 h 1143000"/>
              <a:gd name="connsiteX16" fmla="*/ 0 w 8229600"/>
              <a:gd name="connsiteY16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0 w 8229600"/>
              <a:gd name="connsiteY2" fmla="*/ 0 h 4967605"/>
              <a:gd name="connsiteX3" fmla="*/ 0 w 8229600"/>
              <a:gd name="connsiteY3" fmla="*/ 0 h 4967605"/>
              <a:gd name="connsiteX4" fmla="*/ 8229600 w 8229600"/>
              <a:gd name="connsiteY4" fmla="*/ 0 h 4967605"/>
              <a:gd name="connsiteX5" fmla="*/ 8229600 w 8229600"/>
              <a:gd name="connsiteY5" fmla="*/ 0 h 4967605"/>
              <a:gd name="connsiteX6" fmla="*/ 8229600 w 8229600"/>
              <a:gd name="connsiteY6" fmla="*/ 0 h 4967605"/>
              <a:gd name="connsiteX7" fmla="*/ 8229600 w 8229600"/>
              <a:gd name="connsiteY7" fmla="*/ 0 h 4967605"/>
              <a:gd name="connsiteX8" fmla="*/ 8229600 w 8229600"/>
              <a:gd name="connsiteY8" fmla="*/ 4967605 h 4967605"/>
              <a:gd name="connsiteX9" fmla="*/ 8229600 w 8229600"/>
              <a:gd name="connsiteY9" fmla="*/ 4967605 h 4967605"/>
              <a:gd name="connsiteX10" fmla="*/ 8229600 w 8229600"/>
              <a:gd name="connsiteY10" fmla="*/ 4967605 h 4967605"/>
              <a:gd name="connsiteX11" fmla="*/ 8229600 w 8229600"/>
              <a:gd name="connsiteY11" fmla="*/ 4967605 h 4967605"/>
              <a:gd name="connsiteX12" fmla="*/ 0 w 8229600"/>
              <a:gd name="connsiteY12" fmla="*/ 4967605 h 4967605"/>
              <a:gd name="connsiteX13" fmla="*/ 0 w 8229600"/>
              <a:gd name="connsiteY13" fmla="*/ 4967605 h 4967605"/>
              <a:gd name="connsiteX14" fmla="*/ 0 w 8229600"/>
              <a:gd name="connsiteY14" fmla="*/ 4967605 h 4967605"/>
              <a:gd name="connsiteX15" fmla="*/ 0 w 8229600"/>
              <a:gd name="connsiteY15" fmla="*/ 4967605 h 4967605"/>
              <a:gd name="connsiteX16" fmla="*/ 0 w 8229600"/>
              <a:gd name="connsiteY16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289805" y="3146805"/>
            <a:ext cx="24384" cy="12192"/>
          </a:xfrm>
          <a:custGeom>
            <a:avLst/>
            <a:gdLst>
              <a:gd name="connsiteX0" fmla="*/ 0 w 24384"/>
              <a:gd name="connsiteY0" fmla="*/ 12192 h 12192"/>
              <a:gd name="connsiteX1" fmla="*/ 24384 w 24384"/>
              <a:gd name="connsiteY1" fmla="*/ 12192 h 12192"/>
              <a:gd name="connsiteX2" fmla="*/ 24384 w 24384"/>
              <a:gd name="connsiteY2" fmla="*/ 0 h 12192"/>
              <a:gd name="connsiteX3" fmla="*/ 0 w 24384"/>
              <a:gd name="connsiteY3" fmla="*/ 0 h 12192"/>
              <a:gd name="connsiteX4" fmla="*/ 0 w 24384"/>
              <a:gd name="connsiteY4" fmla="*/ 12192 h 121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384" h="12192">
                <a:moveTo>
                  <a:pt x="0" y="12192"/>
                </a:moveTo>
                <a:lnTo>
                  <a:pt x="24384" y="12192"/>
                </a:lnTo>
                <a:lnTo>
                  <a:pt x="24384" y="0"/>
                </a:lnTo>
                <a:lnTo>
                  <a:pt x="0" y="0"/>
                </a:lnTo>
                <a:lnTo>
                  <a:pt x="0" y="12192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5900" y="36957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51000"/>
            <a:ext cx="596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Dear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Sirs,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032000"/>
            <a:ext cx="63627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foreign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languages,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particularly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English,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professional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life.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employees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speak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perfectly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English.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,good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speak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second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foreign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language.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425700"/>
            <a:ext cx="65532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Consequently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need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sometime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short-time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ensure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such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services,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foreign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languages.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propose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such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teach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employees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foreign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languages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(Russian,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Bulgarian,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English,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German),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,translations.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022600"/>
            <a:ext cx="64516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hesitate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address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again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632200"/>
            <a:ext cx="27432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241800"/>
            <a:ext cx="2946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Click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message.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445000"/>
            <a:ext cx="3644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treated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quickly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,and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discretion.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838700"/>
            <a:ext cx="939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Regards,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054600"/>
            <a:ext cx="17399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Team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638800"/>
            <a:ext cx="3962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downloaded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854700"/>
            <a:ext cx="6159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0 w 9144000"/>
              <a:gd name="connsiteY2" fmla="*/ 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0 h 6858000"/>
              <a:gd name="connsiteX7" fmla="*/ 9144000 w 9144000"/>
              <a:gd name="connsiteY7" fmla="*/ 0 h 6858000"/>
              <a:gd name="connsiteX8" fmla="*/ 9144000 w 9144000"/>
              <a:gd name="connsiteY8" fmla="*/ 6858000 h 6858000"/>
              <a:gd name="connsiteX9" fmla="*/ 9144000 w 9144000"/>
              <a:gd name="connsiteY9" fmla="*/ 6858000 h 6858000"/>
              <a:gd name="connsiteX10" fmla="*/ 9144000 w 9144000"/>
              <a:gd name="connsiteY10" fmla="*/ 6858000 h 6858000"/>
              <a:gd name="connsiteX11" fmla="*/ 9144000 w 9144000"/>
              <a:gd name="connsiteY11" fmla="*/ 6858000 h 6858000"/>
              <a:gd name="connsiteX12" fmla="*/ 0 w 9144000"/>
              <a:gd name="connsiteY12" fmla="*/ 6858000 h 6858000"/>
              <a:gd name="connsiteX13" fmla="*/ 0 w 9144000"/>
              <a:gd name="connsiteY13" fmla="*/ 6858000 h 6858000"/>
              <a:gd name="connsiteX14" fmla="*/ 0 w 9144000"/>
              <a:gd name="connsiteY14" fmla="*/ 6858000 h 6858000"/>
              <a:gd name="connsiteX15" fmla="*/ 0 w 9144000"/>
              <a:gd name="connsiteY15" fmla="*/ 6858000 h 6858000"/>
              <a:gd name="connsiteX16" fmla="*/ 0 w 9144000"/>
              <a:gd name="connsiteY16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0 w 8229600"/>
              <a:gd name="connsiteY2" fmla="*/ 0 h 1143000"/>
              <a:gd name="connsiteX3" fmla="*/ 0 w 8229600"/>
              <a:gd name="connsiteY3" fmla="*/ 0 h 1143000"/>
              <a:gd name="connsiteX4" fmla="*/ 8229600 w 8229600"/>
              <a:gd name="connsiteY4" fmla="*/ 0 h 1143000"/>
              <a:gd name="connsiteX5" fmla="*/ 8229600 w 8229600"/>
              <a:gd name="connsiteY5" fmla="*/ 0 h 1143000"/>
              <a:gd name="connsiteX6" fmla="*/ 8229600 w 8229600"/>
              <a:gd name="connsiteY6" fmla="*/ 0 h 1143000"/>
              <a:gd name="connsiteX7" fmla="*/ 8229600 w 8229600"/>
              <a:gd name="connsiteY7" fmla="*/ 0 h 1143000"/>
              <a:gd name="connsiteX8" fmla="*/ 8229600 w 8229600"/>
              <a:gd name="connsiteY8" fmla="*/ 1142999 h 1143000"/>
              <a:gd name="connsiteX9" fmla="*/ 8229600 w 8229600"/>
              <a:gd name="connsiteY9" fmla="*/ 1142999 h 1143000"/>
              <a:gd name="connsiteX10" fmla="*/ 8229600 w 8229600"/>
              <a:gd name="connsiteY10" fmla="*/ 1142999 h 1143000"/>
              <a:gd name="connsiteX11" fmla="*/ 8229600 w 8229600"/>
              <a:gd name="connsiteY11" fmla="*/ 1142999 h 1143000"/>
              <a:gd name="connsiteX12" fmla="*/ 0 w 8229600"/>
              <a:gd name="connsiteY12" fmla="*/ 1142999 h 1143000"/>
              <a:gd name="connsiteX13" fmla="*/ 0 w 8229600"/>
              <a:gd name="connsiteY13" fmla="*/ 1142999 h 1143000"/>
              <a:gd name="connsiteX14" fmla="*/ 0 w 8229600"/>
              <a:gd name="connsiteY14" fmla="*/ 1142999 h 1143000"/>
              <a:gd name="connsiteX15" fmla="*/ 0 w 8229600"/>
              <a:gd name="connsiteY15" fmla="*/ 1142999 h 1143000"/>
              <a:gd name="connsiteX16" fmla="*/ 0 w 8229600"/>
              <a:gd name="connsiteY16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0 w 8229600"/>
              <a:gd name="connsiteY2" fmla="*/ 0 h 4967605"/>
              <a:gd name="connsiteX3" fmla="*/ 0 w 8229600"/>
              <a:gd name="connsiteY3" fmla="*/ 0 h 4967605"/>
              <a:gd name="connsiteX4" fmla="*/ 8229600 w 8229600"/>
              <a:gd name="connsiteY4" fmla="*/ 0 h 4967605"/>
              <a:gd name="connsiteX5" fmla="*/ 8229600 w 8229600"/>
              <a:gd name="connsiteY5" fmla="*/ 0 h 4967605"/>
              <a:gd name="connsiteX6" fmla="*/ 8229600 w 8229600"/>
              <a:gd name="connsiteY6" fmla="*/ 0 h 4967605"/>
              <a:gd name="connsiteX7" fmla="*/ 8229600 w 8229600"/>
              <a:gd name="connsiteY7" fmla="*/ 0 h 4967605"/>
              <a:gd name="connsiteX8" fmla="*/ 8229600 w 8229600"/>
              <a:gd name="connsiteY8" fmla="*/ 4967605 h 4967605"/>
              <a:gd name="connsiteX9" fmla="*/ 8229600 w 8229600"/>
              <a:gd name="connsiteY9" fmla="*/ 4967605 h 4967605"/>
              <a:gd name="connsiteX10" fmla="*/ 8229600 w 8229600"/>
              <a:gd name="connsiteY10" fmla="*/ 4967605 h 4967605"/>
              <a:gd name="connsiteX11" fmla="*/ 8229600 w 8229600"/>
              <a:gd name="connsiteY11" fmla="*/ 4967605 h 4967605"/>
              <a:gd name="connsiteX12" fmla="*/ 0 w 8229600"/>
              <a:gd name="connsiteY12" fmla="*/ 4967605 h 4967605"/>
              <a:gd name="connsiteX13" fmla="*/ 0 w 8229600"/>
              <a:gd name="connsiteY13" fmla="*/ 4967605 h 4967605"/>
              <a:gd name="connsiteX14" fmla="*/ 0 w 8229600"/>
              <a:gd name="connsiteY14" fmla="*/ 4967605 h 4967605"/>
              <a:gd name="connsiteX15" fmla="*/ 0 w 8229600"/>
              <a:gd name="connsiteY15" fmla="*/ 4967605 h 4967605"/>
              <a:gd name="connsiteX16" fmla="*/ 0 w 8229600"/>
              <a:gd name="connsiteY16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36322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7900" y="36830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36830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