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6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703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5524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Mur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Végétal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44211" y="3357372"/>
            <a:ext cx="21335" cy="12191"/>
          </a:xfrm>
          <a:custGeom>
            <a:avLst/>
            <a:gdLst>
              <a:gd name="connsiteX0" fmla="*/ 0 w 21335"/>
              <a:gd name="connsiteY0" fmla="*/ 12191 h 12191"/>
              <a:gd name="connsiteX1" fmla="*/ 21335 w 21335"/>
              <a:gd name="connsiteY1" fmla="*/ 12191 h 12191"/>
              <a:gd name="connsiteX2" fmla="*/ 21335 w 21335"/>
              <a:gd name="connsiteY2" fmla="*/ 0 h 12191"/>
              <a:gd name="connsiteX3" fmla="*/ 0 w 21335"/>
              <a:gd name="connsiteY3" fmla="*/ 0 h 12191"/>
              <a:gd name="connsiteX4" fmla="*/ 0 w 21335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1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721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206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19300"/>
            <a:ext cx="6438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végétaux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cessent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développer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intérêt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écologique,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esthétique,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dépollution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choix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plantes.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97100"/>
            <a:ext cx="4254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réalisation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ouvrage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nécessite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acquis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plusieurs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38400"/>
            <a:ext cx="66167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supports.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différents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(word,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mobi,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epub,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html,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jpeg,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papier).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envoyés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courrier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après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règlement.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35300"/>
            <a:ext cx="6464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place,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cette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vidéoconférence.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00400"/>
            <a:ext cx="6642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29000"/>
            <a:ext cx="383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35400"/>
            <a:ext cx="3543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45000"/>
            <a:ext cx="440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22800"/>
            <a:ext cx="538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16500"/>
            <a:ext cx="187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578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38800"/>
            <a:ext cx="4978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674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322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