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7"/>
    <p:sldId id="25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 ?>
<Relationships xmlns="http://schemas.openxmlformats.org/package/2006/relationships">
	<Relationship Id="rId3" Type="http://schemas.openxmlformats.org/officeDocument/2006/relationships/presProps" Target="presProps.xml" />
	<Relationship Id="rId2" Type="http://schemas.openxmlformats.org/officeDocument/2006/relationships/slide" Target="slides/slide1.xml" />
	<Relationship Id="rId1" Type="http://schemas.openxmlformats.org/officeDocument/2006/relationships/slideMaster" Target="slideMasters/slideMaster1.xml" />
	<Relationship Id="rId6" Type="http://schemas.openxmlformats.org/officeDocument/2006/relationships/tableStyles" Target="tableStyles.xml" />
	<Relationship Id="rId5" Type="http://schemas.openxmlformats.org/officeDocument/2006/relationships/theme" Target="theme/theme1.xml" />
	<Relationship Id="rId4" Type="http://schemas.openxmlformats.org/officeDocument/2006/relationships/viewProps" Target="viewProps.xml" />
	<Relationship Id="rId7" Type="http://schemas.openxmlformats.org/officeDocument/2006/relationships/slide" Target="slides/slide2.xml" />
	<Relationship Id="rId8" Type="http://schemas.openxmlformats.org/officeDocument/2006/relationships/slide" Target="slides/slide3.xml" />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1.jpeg" />
	<Relationship Id="rId3" Type="http://schemas.openxmlformats.org/officeDocument/2006/relationships/image" Target="../media/image2.jpeg" />
	<Relationship Id="rId4" Type="http://schemas.openxmlformats.org/officeDocument/2006/relationships/image" Target="../media/image3.jpeg" />
	<Relationship Id="rId5" Type="http://schemas.openxmlformats.org/officeDocument/2006/relationships/image" Target="../media/image4.jpeg" />
	<Relationship Id="rId6" Type="http://schemas.openxmlformats.org/officeDocument/2006/relationships/image" Target="../media/image5.jpeg" />
</Relationships>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6.jpeg" />
	<Relationship Id="rId3" Type="http://schemas.openxmlformats.org/officeDocument/2006/relationships/image" Target="../media/image7.jpeg" />
</Relationships>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
		Target="../slideLayouts/slideLayout1.xml" />
	<Relationship Id="rId2" Type="http://schemas.openxmlformats.org/officeDocument/2006/relationships/image" Target="../media/image8.jpeg" />
	<Relationship Id="rId3" Type="http://schemas.openxmlformats.org/officeDocument/2006/relationships/image" Target="../media/image9.jpeg" />
	<Relationship Id="rId4" Type="http://schemas.openxmlformats.org/officeDocument/2006/relationships/image" Target="../media/image10.jpeg" />
	<Relationship Id="rId5" Type="http://schemas.openxmlformats.org/officeDocument/2006/relationships/image" Target="../media/image11.jpeg" />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2111375"/>
            <a:ext cx="7772400" cy="1546225"/>
          </a:xfrm>
          <a:custGeom>
            <a:avLst/>
            <a:gdLst>
              <a:gd name="connsiteX0" fmla="*/ 0 w 7772400"/>
              <a:gd name="connsiteY0" fmla="*/ 0 h 1546225"/>
              <a:gd name="connsiteX1" fmla="*/ 0 w 7772400"/>
              <a:gd name="connsiteY1" fmla="*/ 0 h 1546225"/>
              <a:gd name="connsiteX2" fmla="*/ 0 w 7772400"/>
              <a:gd name="connsiteY2" fmla="*/ 0 h 1546225"/>
              <a:gd name="connsiteX3" fmla="*/ 0 w 7772400"/>
              <a:gd name="connsiteY3" fmla="*/ 0 h 1546225"/>
              <a:gd name="connsiteX4" fmla="*/ 7772400 w 7772400"/>
              <a:gd name="connsiteY4" fmla="*/ 0 h 1546225"/>
              <a:gd name="connsiteX5" fmla="*/ 7772400 w 7772400"/>
              <a:gd name="connsiteY5" fmla="*/ 0 h 1546225"/>
              <a:gd name="connsiteX6" fmla="*/ 7772400 w 7772400"/>
              <a:gd name="connsiteY6" fmla="*/ 0 h 1546225"/>
              <a:gd name="connsiteX7" fmla="*/ 7772400 w 7772400"/>
              <a:gd name="connsiteY7" fmla="*/ 0 h 1546225"/>
              <a:gd name="connsiteX8" fmla="*/ 7772400 w 7772400"/>
              <a:gd name="connsiteY8" fmla="*/ 1546225 h 1546225"/>
              <a:gd name="connsiteX9" fmla="*/ 7772400 w 7772400"/>
              <a:gd name="connsiteY9" fmla="*/ 1546225 h 1546225"/>
              <a:gd name="connsiteX10" fmla="*/ 7772400 w 7772400"/>
              <a:gd name="connsiteY10" fmla="*/ 1546225 h 1546225"/>
              <a:gd name="connsiteX11" fmla="*/ 7772400 w 7772400"/>
              <a:gd name="connsiteY11" fmla="*/ 1546225 h 1546225"/>
              <a:gd name="connsiteX12" fmla="*/ 0 w 7772400"/>
              <a:gd name="connsiteY12" fmla="*/ 1546225 h 1546225"/>
              <a:gd name="connsiteX13" fmla="*/ 0 w 7772400"/>
              <a:gd name="connsiteY13" fmla="*/ 1546225 h 1546225"/>
              <a:gd name="connsiteX14" fmla="*/ 0 w 7772400"/>
              <a:gd name="connsiteY14" fmla="*/ 1546225 h 1546225"/>
              <a:gd name="connsiteX15" fmla="*/ 0 w 7772400"/>
              <a:gd name="connsiteY15" fmla="*/ 1546225 h 1546225"/>
              <a:gd name="connsiteX16" fmla="*/ 0 w 7772400"/>
              <a:gd name="connsiteY16" fmla="*/ 0 h 1546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7772400" h="154622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777240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154622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685800" y="3786504"/>
            <a:ext cx="7772400" cy="1046479"/>
          </a:xfrm>
          <a:custGeom>
            <a:avLst/>
            <a:gdLst>
              <a:gd name="connsiteX0" fmla="*/ 0 w 7772400"/>
              <a:gd name="connsiteY0" fmla="*/ 0 h 1046479"/>
              <a:gd name="connsiteX1" fmla="*/ 0 w 7772400"/>
              <a:gd name="connsiteY1" fmla="*/ 0 h 1046479"/>
              <a:gd name="connsiteX2" fmla="*/ 0 w 7772400"/>
              <a:gd name="connsiteY2" fmla="*/ 0 h 1046479"/>
              <a:gd name="connsiteX3" fmla="*/ 0 w 7772400"/>
              <a:gd name="connsiteY3" fmla="*/ 0 h 1046479"/>
              <a:gd name="connsiteX4" fmla="*/ 7772400 w 7772400"/>
              <a:gd name="connsiteY4" fmla="*/ 0 h 1046479"/>
              <a:gd name="connsiteX5" fmla="*/ 7772400 w 7772400"/>
              <a:gd name="connsiteY5" fmla="*/ 0 h 1046479"/>
              <a:gd name="connsiteX6" fmla="*/ 7772400 w 7772400"/>
              <a:gd name="connsiteY6" fmla="*/ 0 h 1046479"/>
              <a:gd name="connsiteX7" fmla="*/ 7772400 w 7772400"/>
              <a:gd name="connsiteY7" fmla="*/ 0 h 1046479"/>
              <a:gd name="connsiteX8" fmla="*/ 7772400 w 7772400"/>
              <a:gd name="connsiteY8" fmla="*/ 1046479 h 1046479"/>
              <a:gd name="connsiteX9" fmla="*/ 7772400 w 7772400"/>
              <a:gd name="connsiteY9" fmla="*/ 1046479 h 1046479"/>
              <a:gd name="connsiteX10" fmla="*/ 7772400 w 7772400"/>
              <a:gd name="connsiteY10" fmla="*/ 1046479 h 1046479"/>
              <a:gd name="connsiteX11" fmla="*/ 7772400 w 7772400"/>
              <a:gd name="connsiteY11" fmla="*/ 1046479 h 1046479"/>
              <a:gd name="connsiteX12" fmla="*/ 0 w 7772400"/>
              <a:gd name="connsiteY12" fmla="*/ 1046479 h 1046479"/>
              <a:gd name="connsiteX13" fmla="*/ 0 w 7772400"/>
              <a:gd name="connsiteY13" fmla="*/ 1046479 h 1046479"/>
              <a:gd name="connsiteX14" fmla="*/ 0 w 7772400"/>
              <a:gd name="connsiteY14" fmla="*/ 1046479 h 1046479"/>
              <a:gd name="connsiteX15" fmla="*/ 0 w 7772400"/>
              <a:gd name="connsiteY15" fmla="*/ 1046479 h 1046479"/>
              <a:gd name="connsiteX16" fmla="*/ 0 w 7772400"/>
              <a:gd name="connsiteY16" fmla="*/ 0 h 1046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7772400" h="1046479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0"/>
                </a:lnTo>
                <a:lnTo>
                  <a:pt x="7772400" y="1046479"/>
                </a:lnTo>
                <a:lnTo>
                  <a:pt x="7772400" y="1046479"/>
                </a:lnTo>
                <a:lnTo>
                  <a:pt x="7772400" y="1046479"/>
                </a:lnTo>
                <a:lnTo>
                  <a:pt x="7772400" y="1046479"/>
                </a:lnTo>
                <a:lnTo>
                  <a:pt x="0" y="1046479"/>
                </a:lnTo>
                <a:lnTo>
                  <a:pt x="0" y="1046479"/>
                </a:lnTo>
                <a:lnTo>
                  <a:pt x="0" y="1046479"/>
                </a:lnTo>
                <a:lnTo>
                  <a:pt x="0" y="104647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3600450" y="2957829"/>
            <a:ext cx="1943100" cy="942975"/>
          </a:xfrm>
          <a:custGeom>
            <a:avLst/>
            <a:gdLst>
              <a:gd name="connsiteX0" fmla="*/ 0 w 1943100"/>
              <a:gd name="connsiteY0" fmla="*/ 0 h 942975"/>
              <a:gd name="connsiteX1" fmla="*/ 0 w 1943100"/>
              <a:gd name="connsiteY1" fmla="*/ 0 h 942975"/>
              <a:gd name="connsiteX2" fmla="*/ 0 w 1943100"/>
              <a:gd name="connsiteY2" fmla="*/ 0 h 942975"/>
              <a:gd name="connsiteX3" fmla="*/ 0 w 1943100"/>
              <a:gd name="connsiteY3" fmla="*/ 0 h 942975"/>
              <a:gd name="connsiteX4" fmla="*/ 1943100 w 1943100"/>
              <a:gd name="connsiteY4" fmla="*/ 0 h 942975"/>
              <a:gd name="connsiteX5" fmla="*/ 1943100 w 1943100"/>
              <a:gd name="connsiteY5" fmla="*/ 0 h 942975"/>
              <a:gd name="connsiteX6" fmla="*/ 1943100 w 1943100"/>
              <a:gd name="connsiteY6" fmla="*/ 0 h 942975"/>
              <a:gd name="connsiteX7" fmla="*/ 1943100 w 1943100"/>
              <a:gd name="connsiteY7" fmla="*/ 0 h 942975"/>
              <a:gd name="connsiteX8" fmla="*/ 1943100 w 1943100"/>
              <a:gd name="connsiteY8" fmla="*/ 942975 h 942975"/>
              <a:gd name="connsiteX9" fmla="*/ 1943100 w 1943100"/>
              <a:gd name="connsiteY9" fmla="*/ 942975 h 942975"/>
              <a:gd name="connsiteX10" fmla="*/ 1943100 w 1943100"/>
              <a:gd name="connsiteY10" fmla="*/ 942975 h 942975"/>
              <a:gd name="connsiteX11" fmla="*/ 1943100 w 1943100"/>
              <a:gd name="connsiteY11" fmla="*/ 942975 h 942975"/>
              <a:gd name="connsiteX12" fmla="*/ 0 w 1943100"/>
              <a:gd name="connsiteY12" fmla="*/ 942975 h 942975"/>
              <a:gd name="connsiteX13" fmla="*/ 0 w 1943100"/>
              <a:gd name="connsiteY13" fmla="*/ 942975 h 942975"/>
              <a:gd name="connsiteX14" fmla="*/ 0 w 1943100"/>
              <a:gd name="connsiteY14" fmla="*/ 942975 h 942975"/>
              <a:gd name="connsiteX15" fmla="*/ 0 w 1943100"/>
              <a:gd name="connsiteY15" fmla="*/ 942975 h 942975"/>
              <a:gd name="connsiteX16" fmla="*/ 0 w 1943100"/>
              <a:gd name="connsiteY16" fmla="*/ 0 h 942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1943100" h="94297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0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194310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94297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6703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700" y="2921000"/>
            <a:ext cx="2006600" cy="22225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74000" y="3670300"/>
            <a:ext cx="12700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774700" y="2273300"/>
            <a:ext cx="41021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							</a:tabLst>
            </a:pP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Editor</a:t>
            </a:r>
            <a:r>
              <a:rPr lang="en-US" altLang="zh-CN" sz="4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Rersearch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0 w 8229600"/>
              <a:gd name="connsiteY2" fmla="*/ 0 h 1143000"/>
              <a:gd name="connsiteX3" fmla="*/ 0 w 8229600"/>
              <a:gd name="connsiteY3" fmla="*/ 0 h 1143000"/>
              <a:gd name="connsiteX4" fmla="*/ 8229600 w 8229600"/>
              <a:gd name="connsiteY4" fmla="*/ 0 h 1143000"/>
              <a:gd name="connsiteX5" fmla="*/ 8229600 w 8229600"/>
              <a:gd name="connsiteY5" fmla="*/ 0 h 1143000"/>
              <a:gd name="connsiteX6" fmla="*/ 8229600 w 8229600"/>
              <a:gd name="connsiteY6" fmla="*/ 0 h 1143000"/>
              <a:gd name="connsiteX7" fmla="*/ 8229600 w 8229600"/>
              <a:gd name="connsiteY7" fmla="*/ 0 h 1143000"/>
              <a:gd name="connsiteX8" fmla="*/ 8229600 w 8229600"/>
              <a:gd name="connsiteY8" fmla="*/ 1142999 h 1143000"/>
              <a:gd name="connsiteX9" fmla="*/ 8229600 w 8229600"/>
              <a:gd name="connsiteY9" fmla="*/ 1142999 h 1143000"/>
              <a:gd name="connsiteX10" fmla="*/ 8229600 w 8229600"/>
              <a:gd name="connsiteY10" fmla="*/ 1142999 h 1143000"/>
              <a:gd name="connsiteX11" fmla="*/ 8229600 w 8229600"/>
              <a:gd name="connsiteY11" fmla="*/ 1142999 h 1143000"/>
              <a:gd name="connsiteX12" fmla="*/ 0 w 8229600"/>
              <a:gd name="connsiteY12" fmla="*/ 1142999 h 1143000"/>
              <a:gd name="connsiteX13" fmla="*/ 0 w 8229600"/>
              <a:gd name="connsiteY13" fmla="*/ 1142999 h 1143000"/>
              <a:gd name="connsiteX14" fmla="*/ 0 w 8229600"/>
              <a:gd name="connsiteY14" fmla="*/ 1142999 h 1143000"/>
              <a:gd name="connsiteX15" fmla="*/ 0 w 8229600"/>
              <a:gd name="connsiteY15" fmla="*/ 1142999 h 1143000"/>
              <a:gd name="connsiteX16" fmla="*/ 0 w 8229600"/>
              <a:gd name="connsiteY16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0 w 8229600"/>
              <a:gd name="connsiteY2" fmla="*/ 0 h 4967605"/>
              <a:gd name="connsiteX3" fmla="*/ 0 w 8229600"/>
              <a:gd name="connsiteY3" fmla="*/ 0 h 4967605"/>
              <a:gd name="connsiteX4" fmla="*/ 8229600 w 8229600"/>
              <a:gd name="connsiteY4" fmla="*/ 0 h 4967605"/>
              <a:gd name="connsiteX5" fmla="*/ 8229600 w 8229600"/>
              <a:gd name="connsiteY5" fmla="*/ 0 h 4967605"/>
              <a:gd name="connsiteX6" fmla="*/ 8229600 w 8229600"/>
              <a:gd name="connsiteY6" fmla="*/ 0 h 4967605"/>
              <a:gd name="connsiteX7" fmla="*/ 8229600 w 8229600"/>
              <a:gd name="connsiteY7" fmla="*/ 0 h 4967605"/>
              <a:gd name="connsiteX8" fmla="*/ 8229600 w 8229600"/>
              <a:gd name="connsiteY8" fmla="*/ 4967605 h 4967605"/>
              <a:gd name="connsiteX9" fmla="*/ 8229600 w 8229600"/>
              <a:gd name="connsiteY9" fmla="*/ 4967605 h 4967605"/>
              <a:gd name="connsiteX10" fmla="*/ 8229600 w 8229600"/>
              <a:gd name="connsiteY10" fmla="*/ 4967605 h 4967605"/>
              <a:gd name="connsiteX11" fmla="*/ 8229600 w 8229600"/>
              <a:gd name="connsiteY11" fmla="*/ 4967605 h 4967605"/>
              <a:gd name="connsiteX12" fmla="*/ 0 w 8229600"/>
              <a:gd name="connsiteY12" fmla="*/ 4967605 h 4967605"/>
              <a:gd name="connsiteX13" fmla="*/ 0 w 8229600"/>
              <a:gd name="connsiteY13" fmla="*/ 4967605 h 4967605"/>
              <a:gd name="connsiteX14" fmla="*/ 0 w 8229600"/>
              <a:gd name="connsiteY14" fmla="*/ 4967605 h 4967605"/>
              <a:gd name="connsiteX15" fmla="*/ 0 w 8229600"/>
              <a:gd name="connsiteY15" fmla="*/ 4967605 h 4967605"/>
              <a:gd name="connsiteX16" fmla="*/ 0 w 8229600"/>
              <a:gd name="connsiteY16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289805" y="2744470"/>
            <a:ext cx="24384" cy="12191"/>
          </a:xfrm>
          <a:custGeom>
            <a:avLst/>
            <a:gdLst>
              <a:gd name="connsiteX0" fmla="*/ 0 w 24384"/>
              <a:gd name="connsiteY0" fmla="*/ 12191 h 12191"/>
              <a:gd name="connsiteX1" fmla="*/ 24384 w 24384"/>
              <a:gd name="connsiteY1" fmla="*/ 12191 h 12191"/>
              <a:gd name="connsiteX2" fmla="*/ 24384 w 24384"/>
              <a:gd name="connsiteY2" fmla="*/ 0 h 12191"/>
              <a:gd name="connsiteX3" fmla="*/ 0 w 24384"/>
              <a:gd name="connsiteY3" fmla="*/ 0 h 12191"/>
              <a:gd name="connsiteX4" fmla="*/ 0 w 24384"/>
              <a:gd name="connsiteY4" fmla="*/ 12191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4384" h="12191">
                <a:moveTo>
                  <a:pt x="0" y="12191"/>
                </a:moveTo>
                <a:lnTo>
                  <a:pt x="24384" y="12191"/>
                </a:lnTo>
                <a:lnTo>
                  <a:pt x="24384" y="0"/>
                </a:lnTo>
                <a:lnTo>
                  <a:pt x="0" y="0"/>
                </a:lnTo>
                <a:lnTo>
                  <a:pt x="0" y="12191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5900" y="3683000"/>
            <a:ext cx="1295400" cy="12827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0">
            <a:off x="533400" y="1651000"/>
            <a:ext cx="596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Dear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Sirs,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032000"/>
            <a:ext cx="64770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frame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book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translation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,we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searching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editor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French/German/Bulgarian/Russian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publish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respective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translations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last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2628900"/>
            <a:ext cx="64516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further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hesitate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email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address</a:t>
            </a:r>
            <a:r>
              <a:rPr lang="en-US" altLang="zh-CN" sz="12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et_neven@yahoo.fr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phone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number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(+33)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(0)826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again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skype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pseudos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cheret_laurent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neli.tomova3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225800"/>
            <a:ext cx="27432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join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http://profil.cadremploi.fr/laurent.cheret.1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http://profil.cadremploi.fr/neli.cheret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3835400"/>
            <a:ext cx="2946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Click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Contact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message.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038600"/>
            <a:ext cx="36449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treated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,and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discretion.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432300"/>
            <a:ext cx="9398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Best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Regards,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4648200"/>
            <a:ext cx="17399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Team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NEVEN</a:t>
            </a:r>
          </a:p>
          <a:p>
            <a:pPr>
              <a:lnSpc>
                <a:spcPts val="15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http://www.cheret.tk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232400"/>
            <a:ext cx="3962400" cy="13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Our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downloaded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following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links</a:t>
            </a: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 rot="0">
            <a:off x="533400" y="5461000"/>
            <a:ext cx="6159500" cy="342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http://hydroculture.monforum.net/upload2/upload_fichier/Presentation_Laurent_CHERET.pdf</a:t>
            </a:r>
          </a:p>
          <a:p>
            <a:pPr>
              <a:lnSpc>
                <a:spcPts val="1600"/>
              </a:lnSpc>
              <a:tabLst>
							</a:tabLst>
            </a:pPr>
            <a:r>
              <a:rPr lang="en-US" altLang="zh-CN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http://hydroculture.monforum.net/upload2/upload_fichier/Presentation_Neli_CHERET.pdf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0 h 6858000"/>
              <a:gd name="connsiteX1" fmla="*/ 0 w 9144000"/>
              <a:gd name="connsiteY1" fmla="*/ 0 h 6858000"/>
              <a:gd name="connsiteX2" fmla="*/ 0 w 9144000"/>
              <a:gd name="connsiteY2" fmla="*/ 0 h 6858000"/>
              <a:gd name="connsiteX3" fmla="*/ 0 w 9144000"/>
              <a:gd name="connsiteY3" fmla="*/ 0 h 6858000"/>
              <a:gd name="connsiteX4" fmla="*/ 9144000 w 9144000"/>
              <a:gd name="connsiteY4" fmla="*/ 0 h 6858000"/>
              <a:gd name="connsiteX5" fmla="*/ 914400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0 h 6858000"/>
              <a:gd name="connsiteX8" fmla="*/ 9144000 w 9144000"/>
              <a:gd name="connsiteY8" fmla="*/ 6858000 h 6858000"/>
              <a:gd name="connsiteX9" fmla="*/ 9144000 w 9144000"/>
              <a:gd name="connsiteY9" fmla="*/ 6858000 h 6858000"/>
              <a:gd name="connsiteX10" fmla="*/ 9144000 w 9144000"/>
              <a:gd name="connsiteY10" fmla="*/ 6858000 h 6858000"/>
              <a:gd name="connsiteX11" fmla="*/ 9144000 w 9144000"/>
              <a:gd name="connsiteY11" fmla="*/ 6858000 h 6858000"/>
              <a:gd name="connsiteX12" fmla="*/ 0 w 9144000"/>
              <a:gd name="connsiteY12" fmla="*/ 6858000 h 6858000"/>
              <a:gd name="connsiteX13" fmla="*/ 0 w 9144000"/>
              <a:gd name="connsiteY13" fmla="*/ 6858000 h 6858000"/>
              <a:gd name="connsiteX14" fmla="*/ 0 w 9144000"/>
              <a:gd name="connsiteY14" fmla="*/ 6858000 h 6858000"/>
              <a:gd name="connsiteX15" fmla="*/ 0 w 9144000"/>
              <a:gd name="connsiteY15" fmla="*/ 6858000 h 6858000"/>
              <a:gd name="connsiteX16" fmla="*/ 0 w 9144000"/>
              <a:gd name="connsiteY16" fmla="*/ 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274320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0 w 8229600"/>
              <a:gd name="connsiteY1" fmla="*/ 0 h 1143000"/>
              <a:gd name="connsiteX2" fmla="*/ 0 w 8229600"/>
              <a:gd name="connsiteY2" fmla="*/ 0 h 1143000"/>
              <a:gd name="connsiteX3" fmla="*/ 0 w 8229600"/>
              <a:gd name="connsiteY3" fmla="*/ 0 h 1143000"/>
              <a:gd name="connsiteX4" fmla="*/ 8229600 w 8229600"/>
              <a:gd name="connsiteY4" fmla="*/ 0 h 1143000"/>
              <a:gd name="connsiteX5" fmla="*/ 8229600 w 8229600"/>
              <a:gd name="connsiteY5" fmla="*/ 0 h 1143000"/>
              <a:gd name="connsiteX6" fmla="*/ 8229600 w 8229600"/>
              <a:gd name="connsiteY6" fmla="*/ 0 h 1143000"/>
              <a:gd name="connsiteX7" fmla="*/ 8229600 w 8229600"/>
              <a:gd name="connsiteY7" fmla="*/ 0 h 1143000"/>
              <a:gd name="connsiteX8" fmla="*/ 8229600 w 8229600"/>
              <a:gd name="connsiteY8" fmla="*/ 1142999 h 1143000"/>
              <a:gd name="connsiteX9" fmla="*/ 8229600 w 8229600"/>
              <a:gd name="connsiteY9" fmla="*/ 1142999 h 1143000"/>
              <a:gd name="connsiteX10" fmla="*/ 8229600 w 8229600"/>
              <a:gd name="connsiteY10" fmla="*/ 1142999 h 1143000"/>
              <a:gd name="connsiteX11" fmla="*/ 8229600 w 8229600"/>
              <a:gd name="connsiteY11" fmla="*/ 1142999 h 1143000"/>
              <a:gd name="connsiteX12" fmla="*/ 0 w 8229600"/>
              <a:gd name="connsiteY12" fmla="*/ 1142999 h 1143000"/>
              <a:gd name="connsiteX13" fmla="*/ 0 w 8229600"/>
              <a:gd name="connsiteY13" fmla="*/ 1142999 h 1143000"/>
              <a:gd name="connsiteX14" fmla="*/ 0 w 8229600"/>
              <a:gd name="connsiteY14" fmla="*/ 1142999 h 1143000"/>
              <a:gd name="connsiteX15" fmla="*/ 0 w 8229600"/>
              <a:gd name="connsiteY15" fmla="*/ 1142999 h 1143000"/>
              <a:gd name="connsiteX16" fmla="*/ 0 w 8229600"/>
              <a:gd name="connsiteY16" fmla="*/ 0 h 1143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114300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822960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114299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"/>
          <p:cNvSpPr/>
          <p:nvPr/>
        </p:nvSpPr>
        <p:spPr>
          <a:xfrm>
            <a:off x="457200" y="1600200"/>
            <a:ext cx="8229600" cy="4967605"/>
          </a:xfrm>
          <a:custGeom>
            <a:avLst/>
            <a:gdLst>
              <a:gd name="connsiteX0" fmla="*/ 0 w 8229600"/>
              <a:gd name="connsiteY0" fmla="*/ 0 h 4967605"/>
              <a:gd name="connsiteX1" fmla="*/ 0 w 8229600"/>
              <a:gd name="connsiteY1" fmla="*/ 0 h 4967605"/>
              <a:gd name="connsiteX2" fmla="*/ 0 w 8229600"/>
              <a:gd name="connsiteY2" fmla="*/ 0 h 4967605"/>
              <a:gd name="connsiteX3" fmla="*/ 0 w 8229600"/>
              <a:gd name="connsiteY3" fmla="*/ 0 h 4967605"/>
              <a:gd name="connsiteX4" fmla="*/ 8229600 w 8229600"/>
              <a:gd name="connsiteY4" fmla="*/ 0 h 4967605"/>
              <a:gd name="connsiteX5" fmla="*/ 8229600 w 8229600"/>
              <a:gd name="connsiteY5" fmla="*/ 0 h 4967605"/>
              <a:gd name="connsiteX6" fmla="*/ 8229600 w 8229600"/>
              <a:gd name="connsiteY6" fmla="*/ 0 h 4967605"/>
              <a:gd name="connsiteX7" fmla="*/ 8229600 w 8229600"/>
              <a:gd name="connsiteY7" fmla="*/ 0 h 4967605"/>
              <a:gd name="connsiteX8" fmla="*/ 8229600 w 8229600"/>
              <a:gd name="connsiteY8" fmla="*/ 4967605 h 4967605"/>
              <a:gd name="connsiteX9" fmla="*/ 8229600 w 8229600"/>
              <a:gd name="connsiteY9" fmla="*/ 4967605 h 4967605"/>
              <a:gd name="connsiteX10" fmla="*/ 8229600 w 8229600"/>
              <a:gd name="connsiteY10" fmla="*/ 4967605 h 4967605"/>
              <a:gd name="connsiteX11" fmla="*/ 8229600 w 8229600"/>
              <a:gd name="connsiteY11" fmla="*/ 4967605 h 4967605"/>
              <a:gd name="connsiteX12" fmla="*/ 0 w 8229600"/>
              <a:gd name="connsiteY12" fmla="*/ 4967605 h 4967605"/>
              <a:gd name="connsiteX13" fmla="*/ 0 w 8229600"/>
              <a:gd name="connsiteY13" fmla="*/ 4967605 h 4967605"/>
              <a:gd name="connsiteX14" fmla="*/ 0 w 8229600"/>
              <a:gd name="connsiteY14" fmla="*/ 4967605 h 4967605"/>
              <a:gd name="connsiteX15" fmla="*/ 0 w 8229600"/>
              <a:gd name="connsiteY15" fmla="*/ 4967605 h 4967605"/>
              <a:gd name="connsiteX16" fmla="*/ 0 w 8229600"/>
              <a:gd name="connsiteY16" fmla="*/ 0 h 49676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  <a:cxn ang="12">
                <a:pos x="connsiteX12" y="connsiteY12"/>
              </a:cxn>
              <a:cxn ang="13">
                <a:pos x="connsiteX13" y="connsiteY13"/>
              </a:cxn>
              <a:cxn ang="14">
                <a:pos x="connsiteX14" y="connsiteY14"/>
              </a:cxn>
              <a:cxn ang="15">
                <a:pos x="connsiteX15" y="connsiteY15"/>
              </a:cxn>
              <a:cxn ang="16">
                <a:pos x="connsiteX16" y="connsiteY16"/>
              </a:cxn>
            </a:cxnLst>
            <a:rect l="l" t="t" r="r" b="b"/>
            <a:pathLst>
              <a:path w="8229600" h="4967605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0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822960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4967605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36576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0800" y="3657600"/>
            <a:ext cx="12954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1300" y="3657600"/>
            <a:ext cx="1282700" cy="1295400"/>
          </a:xfrm>
          <a:prstGeom prst="rect">
            <a:avLst/>
          </a:prstGeom>
          <a:noFill/>
        </p:spPr>
      </p:pic>
      <p:pic>
        <p:nvPicPr>
          <p:cNvPr id="1027" name="Picture 3" descr="">
					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雨林木风</cp:lastModifiedBy>
  <cp:revision>3</cp:revision>
  <dcterms:created xsi:type="dcterms:W3CDTF">2006-08-16T00:00:00Z</dcterms:created>
  <dcterms:modified xsi:type="dcterms:W3CDTF">2010-04-24T16:48:41Z</dcterms:modified>
</cp:coreProperties>
</file>