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 indent="-285750" marL="742950">
              <a:defRPr/>
            </a:lvl2pPr>
            <a:lvl3pPr rtl="0" indent="-228600" marL="1143000">
              <a:defRPr/>
            </a:lvl3pPr>
            <a:lvl4pPr rtl="0" indent="-228600" marL="160020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mailto:et_neven@yahoo.fr" Type="http://schemas.openxmlformats.org/officeDocument/2006/relationships/hyperlink" TargetMode="External" Id="rId4"/><Relationship Target="../media/image07.jpg" Type="http://schemas.openxmlformats.org/officeDocument/2006/relationships/image" Id="rId3"/><Relationship Target="http://hydroculture.monforum.net/upload2/upload_fichier/Presentation_Laurent_CHERET.pdf" Type="http://schemas.openxmlformats.org/officeDocument/2006/relationships/hyperlink" TargetMode="External" Id="rId6"/><Relationship Target="http://www.cheret.tk" Type="http://schemas.openxmlformats.org/officeDocument/2006/relationships/hyperlink" TargetMode="External" Id="rId5"/><Relationship Target="http://hydroculture.monforum.net/upload2/upload_fichier/Presentation_Neli_CHERET.pdf" Type="http://schemas.openxmlformats.org/officeDocument/2006/relationships/hyperlink" TargetMode="External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jpg" Type="http://schemas.openxmlformats.org/officeDocument/2006/relationships/image" Id="rId4"/><Relationship Target="../media/image04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ru"/>
              <a:t>Презентация объединении ET NEVEN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8913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ru"/>
              <a:t>Добро пожаловать на наша страница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ru"/>
              <a:t>Продолжительность сессий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ru"/>
              <a:t>Объединение ET NEVEN представляет составной частью CADRES en mission и HR Formation&amp;Conseil.</a:t>
            </a:r>
          </a:p>
          <a:p>
            <a:pPr rtl="0" lvl="0">
              <a:buNone/>
            </a:pPr>
            <a:r>
              <a:rPr sz="1200" lang="ru"/>
              <a:t>Мы действуем в рамках зонтичной компании. По зонтичной компании мы имеем в виду миссии четки, конкретны, кратки, в периодах и неподвижных целях и конкретны во времени и длинах. Это совершенно необходимая потребность бизнеса во время кризиса и которые не могут позволить себе нанять штатных сотрудников на полное рабочее время и постоянные договоры, как раз в то время, когда спрос точен и короток. Очевидно, что это позволяет работать на долгосрочное время, разграничивая длины, продолжительность, условия каждой миссии.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ru"/>
              <a:t>Каждая миссия будет независима от других.</a:t>
            </a:r>
          </a:p>
          <a:p>
            <a:pPr rtl="0" lvl="0">
              <a:buNone/>
            </a:pPr>
            <a:r>
              <a:rPr sz="1200" lang="ru"/>
              <a:t>Для получения дополнительной информации, не стесняйтесь обращаться к нам по адресу </a:t>
            </a:r>
            <a:r>
              <a:rPr u="sng" sz="1200" lang="ru">
                <a:solidFill>
                  <a:schemeClr val="hlink"/>
                </a:solidFill>
                <a:hlinkClick r:id="rId4"/>
              </a:rPr>
              <a:t>et_neven@yahoo.fr</a:t>
            </a:r>
            <a:r>
              <a:rPr sz="1200" lang="ru"/>
              <a:t>  или на 0826 81 44 04 или еще по скайпу для следующих имен пользователей cheret_laurent или neli.tomova3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ru"/>
              <a:t>С уважением,</a:t>
            </a:r>
          </a:p>
          <a:p>
            <a:pPr rtl="0" lvl="0">
              <a:buNone/>
            </a:pPr>
            <a:r>
              <a:rPr sz="1200" lang="ru"/>
              <a:t>Целая команда ET NEVEN</a:t>
            </a:r>
          </a:p>
          <a:p>
            <a:pPr rtl="0" lvl="0">
              <a:buNone/>
            </a:pPr>
            <a:r>
              <a:rPr u="sng" sz="1200" lang="ru">
                <a:solidFill>
                  <a:schemeClr val="hlink"/>
                </a:solidFill>
                <a:hlinkClick r:id="rId5"/>
              </a:rPr>
              <a:t>http://www.cheret.tk</a:t>
            </a:r>
          </a:p>
          <a:p>
            <a:pPr rtl="0" lvl="0">
              <a:buNone/>
            </a:pPr>
            <a:r>
              <a:rPr u="sng" sz="1200" lang="ru">
                <a:solidFill>
                  <a:schemeClr val="hlink"/>
                </a:solidFill>
                <a:hlinkClick r:id="rId6"/>
              </a:rPr>
              <a:t>http://hydroculture.monforum.net/upload2/upload_fichier/Presentation_Laurent_CHERET.pdf</a:t>
            </a:r>
          </a:p>
          <a:p>
            <a:pPr>
              <a:buNone/>
            </a:pPr>
            <a:r>
              <a:rPr u="sng" sz="1200" lang="ru">
                <a:solidFill>
                  <a:schemeClr val="hlink"/>
                </a:solidFill>
                <a:hlinkClick r:id="rId7"/>
              </a:rPr>
              <a:t>http://hydroculture.monforum.net/upload2/upload_fichier/Presentation_Neli_CHERET.pdf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2957512" x="3600450"/>
            <a:ext cy="942975" cx="19431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ru"/>
              <a:t>Введение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311350" x="3930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ru"/>
              <a:t>Объединение ET NEVEN присоединилось к организациям </a:t>
            </a:r>
            <a:r>
              <a:rPr sz="1200" lang="ru">
                <a:solidFill>
                  <a:srgbClr val="000000"/>
                </a:solidFill>
              </a:rPr>
              <a:t>HR Formation &amp; Conseil (N° SIRET 47953136000028, code APE 8559A, N° d'agrément 41 57 02349 57 при префекте региона Лотарингия) но также CADRES en mission( N° SIRET : 42415167800028, Code NAF 7022Z, N° d'agrément 52 44 03429 44).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ru"/>
              <a:t>Мы предлагаем обучение и языковые курсы (английский, немецкий, русский, болгарский) в группе или индивидуально, дома и на работе, для </a:t>
            </a:r>
            <a:r>
              <a:rPr sz="1200" lang="ru">
                <a:solidFill>
                  <a:srgbClr val="000000"/>
                </a:solidFill>
              </a:rPr>
              <a:t>начинающего до продвинутого уровня</a:t>
            </a:r>
            <a:r>
              <a:rPr sz="1200" lang="ru"/>
              <a:t>.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ru"/>
              <a:t>Для получения дополнительной информации, не стесняйтесь обращаться к нам по электронной почте по следующему адресу et_neven@yahoo.fr или 0826 81 44 04 или </a:t>
            </a:r>
            <a:r>
              <a:rPr sz="1100" lang="ru">
                <a:solidFill>
                  <a:srgbClr val="000000"/>
                </a:solidFill>
              </a:rPr>
              <a:t>по скайпу для следующих имен пользователей</a:t>
            </a:r>
            <a:r>
              <a:rPr sz="1200" lang="ru"/>
              <a:t> cheret_laurent или neli.tomova3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ru"/>
              <a:t>Вы также можете связаться с нами по следующим профилям: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ru"/>
              <a:t>http://profil.cadremploi.fr/laurent.cheret.1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ru"/>
              <a:t>http://profil.cadremploi.fr/neli.cheret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ru"/>
              <a:t>В 2 случаях просто нажмите на кнопку "Me Contacter"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ru"/>
              <a:t>Любая запрошенная информация будет для нас предмет максимальной осмотрительности.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ru"/>
              <a:t>С уважением,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ru"/>
              <a:t>Целая команда ET NEVEN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ru"/>
              <a:t>http://www.cheret.tk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ru"/>
              <a:t>Наши файлы презентации можно скачать в формате PDF ссылкам ниже :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ru"/>
              <a:t>http://hydroculture.monforum.net/upload2/upload_fichier/Presentation_Laurent_CHERET.pdf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ru"/>
              <a:t>http://hydroculture.monforum.net/upload2/upload_fichier/Presentation_Neli_CHERET.pdf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ru"/>
              <a:t>Презентация - Лоран Шере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ru"/>
              <a:t>
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ru">
                <a:solidFill>
                  <a:srgbClr val="000000"/>
                </a:solidFill>
              </a:rPr>
              <a:t>Госпожа, Господин,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ru">
                <a:solidFill>
                  <a:srgbClr val="000000"/>
                </a:solidFill>
              </a:rPr>
              <a:t>Я являюсь частью объединения ET NEVEN, которое присоединилось к организациям HR &amp; Training Council (SIRET 47953136000028, код APE 8559A, разрешение 41 57 57 02 349 </a:t>
            </a:r>
            <a:r>
              <a:rPr sz="1200" lang="ru">
                <a:solidFill>
                  <a:srgbClr val="000000"/>
                </a:solidFill>
              </a:rPr>
              <a:t>при префекте региона Лотарингия</a:t>
            </a:r>
            <a:r>
              <a:rPr sz="1100" lang="ru">
                <a:solidFill>
                  <a:srgbClr val="000000"/>
                </a:solidFill>
              </a:rPr>
              <a:t>), а также CADRE en mission (N ° SIRET: 42415167800028, код NAF 7022Z, разрешение № 52 44 03 429 44). Я предлагаю обучение английского, немецкого, но и курсы для личного или профессионального пользования, в группе или индивидуально, начинающего до продвинутого уровня. Переводческие услуги с английского/немецкого на французский язык также предоставляются.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ru">
                <a:solidFill>
                  <a:srgbClr val="000000"/>
                </a:solidFill>
              </a:rPr>
              <a:t>Для получения дополнительной информации, не стесняйтесь обращаться к нам по электронной почте по следующему адресу et_neven@yahoo.fr или телефону (+33) 0 826 81 44 04 или пишите нам по скайпу для имени пользователя cheret_laurent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ru"/>
              <a:t>Любая запрошенная информация будет для нас предмет максимальной осмотрительности.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ru">
                <a:solidFill>
                  <a:srgbClr val="000000"/>
                </a:solidFill>
              </a:rPr>
              <a:t>С уважением,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ru">
                <a:solidFill>
                  <a:srgbClr val="000000"/>
                </a:solidFill>
              </a:rPr>
              <a:t>Целият екип на ET NEVEN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ru">
                <a:solidFill>
                  <a:srgbClr val="000000"/>
                </a:solidFill>
              </a:rPr>
              <a:t>http://www.cheret.tk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ru">
                <a:solidFill>
                  <a:srgbClr val="000000"/>
                </a:solidFill>
              </a:rPr>
              <a:t>http://u4itel.info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ru"/>
              <a:t>Презентация - Нели Шере, родилась ТОМОВА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ru">
                <a:solidFill>
                  <a:srgbClr val="000000"/>
                </a:solidFill>
              </a:rPr>
              <a:t>Госпожо, Господине,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ru">
                <a:solidFill>
                  <a:srgbClr val="000000"/>
                </a:solidFill>
              </a:rPr>
              <a:t>Я являюсь частью объединения ET NEVEN, которое присоединилось к организациям HR &amp; Training Council (SIRET 47953136000028, код APE 8559A, разрешение 41 57 57 02 349 </a:t>
            </a:r>
            <a:r>
              <a:rPr sz="1200" lang="ru">
                <a:solidFill>
                  <a:srgbClr val="000000"/>
                </a:solidFill>
              </a:rPr>
              <a:t>при префекте региона Лотарингия</a:t>
            </a:r>
            <a:r>
              <a:rPr sz="1100" lang="ru">
                <a:solidFill>
                  <a:srgbClr val="000000"/>
                </a:solidFill>
              </a:rPr>
              <a:t>), а также CADRE en mission (N ° SIRET: 42415167800028, код NAF 7022Z, разрешение № 52 44 03 429 44). Я предлагаю обучение английского, русского и болгарского компаний, но и курсы для личного или профессионального пользования, в группе или индивидуально, начинающего до продвинутого уровня. Переводческие услуги с английского/русского/болгарского на французский, английский, болгарский также предоставляются.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ru">
                <a:solidFill>
                  <a:srgbClr val="000000"/>
                </a:solidFill>
              </a:rPr>
              <a:t>Для получения дополнительной информации, не стесняйтесь обращаться к нам по электронной почте по следующему адресу et_neven@yahoo.fr или телефону (+33) 0 826 81 44 04 или пишите нам по скайпу для имени пользователя neli_tomova3</a:t>
            </a:r>
          </a:p>
          <a:p>
            <a:r>
              <a:t/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200" lang="ru"/>
              <a:t>Любая запрошенная информация будет для нас предмет максимальной осмотрительности.</a:t>
            </a:r>
          </a:p>
          <a:p>
            <a:pPr rtl="0" lvl="0" marR="330200">
              <a:lnSpc>
                <a:spcPct val="115000"/>
              </a:lnSpc>
              <a:spcBef>
                <a:spcPts val="0"/>
              </a:spcBef>
              <a:buNone/>
            </a:pPr>
            <a:r>
              <a:rPr sz="1100" lang="ru">
                <a:solidFill>
                  <a:srgbClr val="000000"/>
                </a:solidFill>
              </a:rPr>
              <a:t>С уважением,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Целая команда ET NEVEN</a:t>
            </a:r>
          </a:p>
          <a:p>
            <a:pPr rtl="0" lvl="0">
              <a:buNone/>
            </a:pPr>
            <a:r>
              <a:rPr sz="1200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http://www.cheret.tk</a:t>
            </a:r>
          </a:p>
          <a:p>
            <a:pPr>
              <a:buNone/>
            </a:pPr>
            <a:r>
              <a:rPr sz="1200" lang="ru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http://u4itel.info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ru"/>
              <a:t>Ваше удовлетворение является нашей работой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ru"/>
              <a:t>Госпожа, Господин,</a:t>
            </a:r>
          </a:p>
          <a:p>
            <a:pPr rtl="0" lvl="0">
              <a:buNone/>
            </a:pPr>
            <a:r>
              <a:rPr sz="1200" lang="ru"/>
              <a:t>Мы проводим языковые обучение и курсы, чтобы удовлетворить ваши потребности и требования. Кроме того, чтобы реагировать, мы предоставляем обучения индивидуально или в группе из 10 человек для удовлетворения лучшему потребностях каждого и всех.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ru"/>
              <a:t>Оценки сделанные в начале курса, чтобы определить свой ​​уровень.Интервью является также требованием, чтобы устно оценить ваш уровень, ваши владения, ваши мотивы и цели. Промежуточные тесты будут выполнены. Очевидно активное участие в курсах, а также личные работы, необходимы для улучшения вашего уровня знания языка.</a:t>
            </a:r>
          </a:p>
          <a:p>
            <a:pPr rtl="0" lvl="0">
              <a:buNone/>
            </a:pPr>
            <a:r>
              <a:rPr sz="1200" lang="ru"/>
              <a:t>Видеоконференция курсы и/или Skype (скайп) также доступны для улучшения Вашей разговорной речи и позволяет настраивать фокус изучаемого языка.</a:t>
            </a:r>
          </a:p>
          <a:p>
            <a:pPr rtl="0" lvl="0">
              <a:buNone/>
            </a:pPr>
            <a:r>
              <a:rPr sz="1200" lang="ru"/>
              <a:t>Курсы также доступны для ваших детей. Очевидно, что методы обучения не совпадают между детьми и взрослыми. Для детей мы используем веселые педагогические методы, основаны на играх, песен, в то время для взрослых мы используем андрагогический метод преподавания.</a:t>
            </a:r>
          </a:p>
          <a:p>
            <a:pPr rtl="0" lvl="0">
              <a:buNone/>
            </a:pPr>
            <a:r>
              <a:rPr sz="1200" lang="ru"/>
              <a:t>С уважением,</a:t>
            </a:r>
          </a:p>
          <a:p>
            <a:pPr rtl="0" lvl="0">
              <a:buNone/>
            </a:pPr>
            <a:r>
              <a:rPr sz="1200" lang="ru"/>
              <a:t>Целая команда ET NEVEN</a:t>
            </a:r>
          </a:p>
          <a:p>
            <a:pPr rtl="0" lvl="0">
              <a:buNone/>
            </a:pPr>
            <a:r>
              <a:rPr sz="1200" lang="ru"/>
              <a:t>http://www.cheret.tk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ru"/>
              <a:t>Условия для сотрудничества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ru"/>
              <a:t>Госпожа, Господин,</a:t>
            </a:r>
          </a:p>
          <a:p>
            <a:pPr rtl="0" lvl="0">
              <a:buNone/>
            </a:pPr>
            <a:r>
              <a:rPr sz="1200" lang="ru"/>
              <a:t>Наша обязанность состоит в ваше удовлетворение, но и вам достичь ваши языковые цели.</a:t>
            </a:r>
          </a:p>
          <a:p>
            <a:pPr rtl="0" lvl="0">
              <a:buNone/>
            </a:pPr>
            <a:r>
              <a:rPr sz="1200" lang="ru"/>
              <a:t>Ваш курс может быть оплачен Вами, в личной или профессиональной, но и вашим работодателем. Это подлежит переговорам с самого начала. В зависимости от количества часов, то можно договориться о цене также, как и число студентов, обучающихся в группе, или вы можете дать нам в будущем.</a:t>
            </a:r>
          </a:p>
          <a:p>
            <a:pPr rtl="0" lvl="0">
              <a:buNone/>
            </a:pPr>
            <a:r>
              <a:rPr sz="1200" lang="ru"/>
              <a:t>В самом деле, если вы принесете студента, и что он предпочитает обучение десяти часов, вы будете получать определенные скидки, и это будет увеличиваться в зависимости от количества студентов, сделаны вами.</a:t>
            </a:r>
          </a:p>
          <a:p>
            <a:pPr rtl="0" lvl="0">
              <a:buNone/>
            </a:pPr>
            <a:r>
              <a:rPr sz="1200" lang="ru"/>
              <a:t>Регистрационный взнос и регистрации, в том числе первый курс, в случае не опции обучение десяти часов, будет обусловлен в течение 7 дней после регистрации.</a:t>
            </a:r>
          </a:p>
          <a:p>
            <a:pPr rtl="0" lvl="0">
              <a:buNone/>
            </a:pPr>
            <a:r>
              <a:rPr sz="1200" lang="ru"/>
              <a:t>Счета-фактуры сделаны нашими партнерами CADRE en mission.</a:t>
            </a:r>
          </a:p>
          <a:p>
            <a:pPr rtl="0" lvl="0">
              <a:buNone/>
            </a:pPr>
            <a:r>
              <a:rPr sz="1200" lang="ru"/>
              <a:t>С уважением,</a:t>
            </a:r>
          </a:p>
          <a:p>
            <a:pPr rtl="0" lvl="0">
              <a:buNone/>
            </a:pPr>
            <a:r>
              <a:rPr sz="1200" lang="ru"/>
              <a:t>Целая команда ET NEVEN</a:t>
            </a:r>
          </a:p>
          <a:p>
            <a:pPr rtl="0" lvl="0">
              <a:buNone/>
            </a:pPr>
            <a:r>
              <a:rPr sz="1200" lang="ru"/>
              <a:t>http://www.cheret.tk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ru"/>
              <a:t>Контакты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ru"/>
              <a:t>Госпож, Господин,</a:t>
            </a:r>
          </a:p>
          <a:p>
            <a:pPr rtl="0" lvl="0">
              <a:buNone/>
            </a:pPr>
            <a:r>
              <a:rPr sz="1200" lang="ru"/>
              <a:t>Если вы хотите получить больше информации, мы находимся в Вашем распоряжении.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ru"/>
              <a:t>Не стесняйтесь обращаться к нам по электронной почте по следующему адресу et_neven@yahoo.fr</a:t>
            </a:r>
          </a:p>
          <a:p>
            <a:pPr rtl="0" lvl="0">
              <a:buNone/>
            </a:pPr>
            <a:r>
              <a:rPr sz="1200" lang="ru"/>
              <a:t>или 0826 81 44 04</a:t>
            </a:r>
          </a:p>
          <a:p>
            <a:pPr rtl="0" lvl="0">
              <a:buNone/>
            </a:pPr>
            <a:r>
              <a:rPr sz="1200" lang="ru"/>
              <a:t>или по скайпу для следующих имен пользователей cheret_laurent или neli.tomova3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ru"/>
              <a:t>или с помощью следующих формуляров</a:t>
            </a:r>
          </a:p>
          <a:p>
            <a:pPr rtl="0" lvl="0">
              <a:buNone/>
            </a:pPr>
            <a:r>
              <a:rPr sz="1200" lang="ru"/>
              <a:t>http://profil.cadremploi.fr/laurent.cheret.1</a:t>
            </a:r>
          </a:p>
          <a:p>
            <a:pPr rtl="0" lvl="0">
              <a:buNone/>
            </a:pPr>
            <a:r>
              <a:rPr sz="1200" lang="ru"/>
              <a:t>http://profil.cadremploi.fr/neli.cheret</a:t>
            </a:r>
          </a:p>
          <a:p>
            <a:pPr rtl="0" lvl="0">
              <a:buNone/>
            </a:pPr>
            <a:r>
              <a:rPr sz="1200" lang="ru"/>
              <a:t>Просто нажмите на "Contacter"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ru"/>
              <a:t>С уважением,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ru"/>
              <a:t>Целая команда на ET NEVEN</a:t>
            </a:r>
          </a:p>
          <a:p>
            <a:pPr>
              <a:buNone/>
            </a:pPr>
            <a:r>
              <a:rPr sz="1200" lang="ru"/>
              <a:t>http://www.cheret.tk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ru"/>
              <a:t>ИНФОРМАЦИЯ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1200" lang="ru"/>
              <a:t>Не стесняйтесь скачать в формате PDF, наши файлы ссылкам ниже :</a:t>
            </a:r>
          </a:p>
          <a:p>
            <a:pPr rtl="0" lvl="0">
              <a:buNone/>
            </a:pPr>
            <a:r>
              <a:rPr sz="1200" lang="ru"/>
              <a:t>http://hydroculture.monforum.net/upload2/upload_fichier/Presentation_Laurent_CHERET.pdf</a:t>
            </a:r>
          </a:p>
          <a:p>
            <a:pPr rtl="0" lvl="0">
              <a:buNone/>
            </a:pPr>
            <a:r>
              <a:rPr sz="1200" lang="ru"/>
              <a:t>http://hydroculture.monforum.net/upload2/upload_fichier/Presentation_Neli_CHERET.pdf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ru"/>
              <a:t>Спасибо заранее.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ru"/>
              <a:t>С уважением,</a:t>
            </a:r>
          </a:p>
          <a:p>
            <a:r>
              <a:t/>
            </a:r>
          </a:p>
          <a:p>
            <a:pPr rtl="0" lvl="0">
              <a:buNone/>
            </a:pPr>
            <a:r>
              <a:rPr sz="1200" lang="ru"/>
              <a:t>Целая команда ET NEVEN</a:t>
            </a:r>
          </a:p>
          <a:p>
            <a:r>
              <a:t/>
            </a:r>
          </a:p>
          <a:p>
            <a:pPr>
              <a:buNone/>
            </a:pPr>
            <a:r>
              <a:rPr sz="1200" lang="ru"/>
              <a:t>http://www.cheret.tk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