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	<Relationship Id="rId9" Type="http://schemas.openxmlformats.org/officeDocument/2006/relationships/slide" Target="slides/slide4.xml" />
	<Relationship Id="rId10" Type="http://schemas.openxmlformats.org/officeDocument/2006/relationships/slide" Target="slides/slide5.xml" />
	<Relationship Id="rId11" Type="http://schemas.openxmlformats.org/officeDocument/2006/relationships/slide" Target="slides/slide6.xml" />
	<Relationship Id="rId12" Type="http://schemas.openxmlformats.org/officeDocument/2006/relationships/slide" Target="slides/slide7.xml" />
	<Relationship Id="rId13" Type="http://schemas.openxmlformats.org/officeDocument/2006/relationships/slide" Target="slides/slide8.xml" />
	<Relationship Id="rId14" Type="http://schemas.openxmlformats.org/officeDocument/2006/relationships/slide" Target="slides/slide9.xml" />
	<Relationship Id="rId15" Type="http://schemas.openxmlformats.org/officeDocument/2006/relationships/slide" Target="slides/slide10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	<Relationship Id="rId4" Type="http://schemas.openxmlformats.org/officeDocument/2006/relationships/image" Target="../media/image3.jpeg" />
	<Relationship Id="rId5" Type="http://schemas.openxmlformats.org/officeDocument/2006/relationships/image" Target="../media/image4.jpeg" />
</Relationships>
</file>

<file path=ppt/slides/_rels/slide1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3.jpeg" />
	<Relationship Id="rId3" Type="http://schemas.openxmlformats.org/officeDocument/2006/relationships/image" Target="../media/image24.jpeg" />
	<Relationship Id="rId4" Type="http://schemas.openxmlformats.org/officeDocument/2006/relationships/hyperlink" Target="http://www.cheret.tk/"
		TargetMode="External" />
	<Relationship Id="rId5" Type="http://schemas.openxmlformats.org/officeDocument/2006/relationships/hyperlink" Target="http://hydroculture.monforum.net/upload2/upload_fichier/Presentation_Laurent_CHERET.pdf"
		TargetMode="External" />
	<Relationship Id="rId6" Type="http://schemas.openxmlformats.org/officeDocument/2006/relationships/hyperlink" Target="http://hydroculture.monforum.net/upload2/upload_fichier/Presentation_Neli_CHERET.pdf"
		TargetMode="External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.jpeg" />
	<Relationship Id="rId3" Type="http://schemas.openxmlformats.org/officeDocument/2006/relationships/image" Target="../media/image6.jpeg" />
	<Relationship Id="rId4" Type="http://schemas.openxmlformats.org/officeDocument/2006/relationships/image" Target="../media/image7.jpeg" />
	<Relationship Id="rId5" Type="http://schemas.openxmlformats.org/officeDocument/2006/relationships/image" Target="../media/image8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9.jpeg" />
	<Relationship Id="rId3" Type="http://schemas.openxmlformats.org/officeDocument/2006/relationships/image" Target="../media/image10.jpeg" 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1.jpeg" />
	<Relationship Id="rId3" Type="http://schemas.openxmlformats.org/officeDocument/2006/relationships/image" Target="../media/image12.jpeg" />
</Relationships>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3.jpeg" />
	<Relationship Id="rId3" Type="http://schemas.openxmlformats.org/officeDocument/2006/relationships/image" Target="../media/image14.jpeg" />
</Relationships>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5.jpeg" />
	<Relationship Id="rId3" Type="http://schemas.openxmlformats.org/officeDocument/2006/relationships/image" Target="../media/image16.jpeg" />
</Relationships>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7.jpeg" />
	<Relationship Id="rId3" Type="http://schemas.openxmlformats.org/officeDocument/2006/relationships/image" Target="../media/image18.jpeg" />
</Relationships>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9.jpeg" />
	<Relationship Id="rId3" Type="http://schemas.openxmlformats.org/officeDocument/2006/relationships/image" Target="../media/image20.jpeg" />
</Relationships>
</file>

<file path=ppt/slides/_rels/slide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1.jpeg" />
	<Relationship Id="rId3" Type="http://schemas.openxmlformats.org/officeDocument/2006/relationships/image" Target="../media/image22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2111375"/>
            <a:ext cx="22021800" cy="871854"/>
          </a:xfrm>
          <a:custGeom>
            <a:avLst/>
            <a:gdLst>
              <a:gd name="connsiteX0" fmla="*/ 0 w 22021800"/>
              <a:gd name="connsiteY0" fmla="*/ 0 h 871854"/>
              <a:gd name="connsiteX1" fmla="*/ 0 w 22021800"/>
              <a:gd name="connsiteY1" fmla="*/ 0 h 871854"/>
              <a:gd name="connsiteX2" fmla="*/ 0 w 22021800"/>
              <a:gd name="connsiteY2" fmla="*/ 0 h 871854"/>
              <a:gd name="connsiteX3" fmla="*/ 0 w 22021800"/>
              <a:gd name="connsiteY3" fmla="*/ 0 h 871854"/>
              <a:gd name="connsiteX4" fmla="*/ 22021800 w 22021800"/>
              <a:gd name="connsiteY4" fmla="*/ 0 h 871854"/>
              <a:gd name="connsiteX5" fmla="*/ 22021800 w 22021800"/>
              <a:gd name="connsiteY5" fmla="*/ 0 h 871854"/>
              <a:gd name="connsiteX6" fmla="*/ 22021800 w 22021800"/>
              <a:gd name="connsiteY6" fmla="*/ 871854 h 871854"/>
              <a:gd name="connsiteX7" fmla="*/ 22021800 w 22021800"/>
              <a:gd name="connsiteY7" fmla="*/ 871854 h 871854"/>
              <a:gd name="connsiteX8" fmla="*/ 0 w 22021800"/>
              <a:gd name="connsiteY8" fmla="*/ 871854 h 871854"/>
              <a:gd name="connsiteX9" fmla="*/ 0 w 22021800"/>
              <a:gd name="connsiteY9" fmla="*/ 871854 h 871854"/>
              <a:gd name="connsiteX10" fmla="*/ 0 w 22021800"/>
              <a:gd name="connsiteY10" fmla="*/ 0 h 8718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2021800" h="87185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2021800" y="0"/>
                </a:lnTo>
                <a:lnTo>
                  <a:pt x="22021800" y="0"/>
                </a:lnTo>
                <a:lnTo>
                  <a:pt x="22021800" y="871854"/>
                </a:lnTo>
                <a:lnTo>
                  <a:pt x="22021800" y="871854"/>
                </a:lnTo>
                <a:lnTo>
                  <a:pt x="0" y="871854"/>
                </a:lnTo>
                <a:lnTo>
                  <a:pt x="0" y="87185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3786504"/>
            <a:ext cx="22021800" cy="399415"/>
          </a:xfrm>
          <a:custGeom>
            <a:avLst/>
            <a:gdLst>
              <a:gd name="connsiteX0" fmla="*/ 0 w 22021800"/>
              <a:gd name="connsiteY0" fmla="*/ 0 h 399415"/>
              <a:gd name="connsiteX1" fmla="*/ 0 w 22021800"/>
              <a:gd name="connsiteY1" fmla="*/ 0 h 399415"/>
              <a:gd name="connsiteX2" fmla="*/ 0 w 22021800"/>
              <a:gd name="connsiteY2" fmla="*/ 0 h 399415"/>
              <a:gd name="connsiteX3" fmla="*/ 0 w 22021800"/>
              <a:gd name="connsiteY3" fmla="*/ 0 h 399415"/>
              <a:gd name="connsiteX4" fmla="*/ 22021800 w 22021800"/>
              <a:gd name="connsiteY4" fmla="*/ 0 h 399415"/>
              <a:gd name="connsiteX5" fmla="*/ 22021800 w 22021800"/>
              <a:gd name="connsiteY5" fmla="*/ 0 h 399415"/>
              <a:gd name="connsiteX6" fmla="*/ 22021800 w 22021800"/>
              <a:gd name="connsiteY6" fmla="*/ 399415 h 399415"/>
              <a:gd name="connsiteX7" fmla="*/ 22021800 w 22021800"/>
              <a:gd name="connsiteY7" fmla="*/ 399415 h 399415"/>
              <a:gd name="connsiteX8" fmla="*/ 0 w 22021800"/>
              <a:gd name="connsiteY8" fmla="*/ 399415 h 399415"/>
              <a:gd name="connsiteX9" fmla="*/ 0 w 22021800"/>
              <a:gd name="connsiteY9" fmla="*/ 399415 h 399415"/>
              <a:gd name="connsiteX10" fmla="*/ 0 w 22021800"/>
              <a:gd name="connsiteY10" fmla="*/ 0 h 3994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2021800" h="39941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2021800" y="0"/>
                </a:lnTo>
                <a:lnTo>
                  <a:pt x="22021800" y="0"/>
                </a:lnTo>
                <a:lnTo>
                  <a:pt x="22021800" y="399415"/>
                </a:lnTo>
                <a:lnTo>
                  <a:pt x="22021800" y="399415"/>
                </a:lnTo>
                <a:lnTo>
                  <a:pt x="0" y="399415"/>
                </a:lnTo>
                <a:lnTo>
                  <a:pt x="0" y="39941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6957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5300" y="3670300"/>
            <a:ext cx="2019300" cy="1320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36322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74700" y="2273300"/>
            <a:ext cx="63627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Presentation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Company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0" y="2971800"/>
            <a:ext cx="26162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362200" y="3937000"/>
            <a:ext cx="35941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3002" dirty="0" smtClean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Page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0 w 24688800"/>
              <a:gd name="connsiteY2" fmla="*/ 0 h 476250"/>
              <a:gd name="connsiteX3" fmla="*/ 0 w 24688800"/>
              <a:gd name="connsiteY3" fmla="*/ 0 h 476250"/>
              <a:gd name="connsiteX4" fmla="*/ 24688800 w 24688800"/>
              <a:gd name="connsiteY4" fmla="*/ 0 h 476250"/>
              <a:gd name="connsiteX5" fmla="*/ 24688800 w 24688800"/>
              <a:gd name="connsiteY5" fmla="*/ 0 h 476250"/>
              <a:gd name="connsiteX6" fmla="*/ 24688800 w 24688800"/>
              <a:gd name="connsiteY6" fmla="*/ 476249 h 476250"/>
              <a:gd name="connsiteX7" fmla="*/ 24688800 w 24688800"/>
              <a:gd name="connsiteY7" fmla="*/ 476249 h 476250"/>
              <a:gd name="connsiteX8" fmla="*/ 0 w 24688800"/>
              <a:gd name="connsiteY8" fmla="*/ 476249 h 476250"/>
              <a:gd name="connsiteX9" fmla="*/ 0 w 24688800"/>
              <a:gd name="connsiteY9" fmla="*/ 476249 h 476250"/>
              <a:gd name="connsiteX10" fmla="*/ 0 w 24688800"/>
              <a:gd name="connsiteY10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6044"/>
          </a:xfrm>
          <a:custGeom>
            <a:avLst/>
            <a:gdLst>
              <a:gd name="connsiteX0" fmla="*/ 0 w 24688800"/>
              <a:gd name="connsiteY0" fmla="*/ 0 h 8996044"/>
              <a:gd name="connsiteX1" fmla="*/ 0 w 24688800"/>
              <a:gd name="connsiteY1" fmla="*/ 0 h 8996044"/>
              <a:gd name="connsiteX2" fmla="*/ 0 w 24688800"/>
              <a:gd name="connsiteY2" fmla="*/ 0 h 8996044"/>
              <a:gd name="connsiteX3" fmla="*/ 0 w 24688800"/>
              <a:gd name="connsiteY3" fmla="*/ 0 h 8996044"/>
              <a:gd name="connsiteX4" fmla="*/ 24688800 w 24688800"/>
              <a:gd name="connsiteY4" fmla="*/ 0 h 8996044"/>
              <a:gd name="connsiteX5" fmla="*/ 24688800 w 24688800"/>
              <a:gd name="connsiteY5" fmla="*/ 0 h 8996044"/>
              <a:gd name="connsiteX6" fmla="*/ 24688800 w 24688800"/>
              <a:gd name="connsiteY6" fmla="*/ 8996044 h 8996044"/>
              <a:gd name="connsiteX7" fmla="*/ 24688800 w 24688800"/>
              <a:gd name="connsiteY7" fmla="*/ 8996044 h 8996044"/>
              <a:gd name="connsiteX8" fmla="*/ 0 w 24688800"/>
              <a:gd name="connsiteY8" fmla="*/ 8996044 h 8996044"/>
              <a:gd name="connsiteX9" fmla="*/ 0 w 24688800"/>
              <a:gd name="connsiteY9" fmla="*/ 8996044 h 8996044"/>
              <a:gd name="connsiteX10" fmla="*/ 0 w 24688800"/>
              <a:gd name="connsiteY10" fmla="*/ 0 h 89960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899604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8996044"/>
                </a:lnTo>
                <a:lnTo>
                  <a:pt x="24688800" y="8996044"/>
                </a:lnTo>
                <a:lnTo>
                  <a:pt x="0" y="8996044"/>
                </a:lnTo>
                <a:lnTo>
                  <a:pt x="0" y="899604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28715" y="3335909"/>
            <a:ext cx="1363344" cy="12700"/>
          </a:xfrm>
          <a:custGeom>
            <a:avLst/>
            <a:gdLst>
              <a:gd name="connsiteX0" fmla="*/ 6350 w 1363344"/>
              <a:gd name="connsiteY0" fmla="*/ 6350 h 12700"/>
              <a:gd name="connsiteX1" fmla="*/ 6350 w 1363344"/>
              <a:gd name="connsiteY1" fmla="*/ 6350 h 12700"/>
              <a:gd name="connsiteX2" fmla="*/ 1356994 w 1363344"/>
              <a:gd name="connsiteY2" fmla="*/ 6350 h 1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63344" h="12700">
                <a:moveTo>
                  <a:pt x="6350" y="6350"/>
                </a:moveTo>
                <a:lnTo>
                  <a:pt x="6350" y="6350"/>
                </a:lnTo>
                <a:lnTo>
                  <a:pt x="1356994" y="6350"/>
                </a:lnTo>
              </a:path>
            </a:pathLst>
          </a:custGeom>
          <a:ln w="12700">
            <a:solidFill>
              <a:srgbClr val="1155c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36449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939800"/>
            <a:ext cx="6527800" cy="223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Mission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Duration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Company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partnership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organizations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CADRES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mission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Formation&amp;Conseil.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frame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wage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porterage.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wage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porterage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consists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short-time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,missions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well-defined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aims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purposes.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corresponds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perfectly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needs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companies,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create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full-time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short-time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employees.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needs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short-time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clear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frame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actual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slump.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Possibly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possible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togoether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several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short-time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missions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missions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independent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fromp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200400"/>
            <a:ext cx="455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further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hesitate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electronic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address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299200" y="3200400"/>
            <a:ext cx="18796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1155cc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phone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479800"/>
            <a:ext cx="6273800" cy="152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(+33)</a:t>
            </a:r>
            <a:r>
              <a:rPr lang="en-US" altLang="zh-CN" sz="1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0)82681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Regards,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Team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u="sng" dirty="0" smtClean="0">
                <a:solidFill>
                  <a:srgbClr val="1155cc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http://www.cheret.tk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u="sng" dirty="0" smtClean="0">
                <a:solidFill>
                  <a:srgbClr val="1155cc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http://hydroculture.monforum.net/upload2/upload_fichier/Presentation_Laurent_CHERET.pdf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u="sng" dirty="0" smtClean="0">
                <a:solidFill>
                  <a:srgbClr val="1155cc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http://hydroculture.monforum.net/upload2/upload_fichier/Presentation_Neli_CHERET.pdf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00450" y="2957829"/>
            <a:ext cx="1376679" cy="323850"/>
          </a:xfrm>
          <a:custGeom>
            <a:avLst/>
            <a:gdLst>
              <a:gd name="connsiteX0" fmla="*/ 0 w 1376679"/>
              <a:gd name="connsiteY0" fmla="*/ 0 h 323850"/>
              <a:gd name="connsiteX1" fmla="*/ 0 w 1376679"/>
              <a:gd name="connsiteY1" fmla="*/ 0 h 323850"/>
              <a:gd name="connsiteX2" fmla="*/ 0 w 1376679"/>
              <a:gd name="connsiteY2" fmla="*/ 0 h 323850"/>
              <a:gd name="connsiteX3" fmla="*/ 0 w 1376679"/>
              <a:gd name="connsiteY3" fmla="*/ 0 h 323850"/>
              <a:gd name="connsiteX4" fmla="*/ 1376679 w 1376679"/>
              <a:gd name="connsiteY4" fmla="*/ 0 h 323850"/>
              <a:gd name="connsiteX5" fmla="*/ 1376679 w 1376679"/>
              <a:gd name="connsiteY5" fmla="*/ 0 h 323850"/>
              <a:gd name="connsiteX6" fmla="*/ 1376679 w 1376679"/>
              <a:gd name="connsiteY6" fmla="*/ 323850 h 323850"/>
              <a:gd name="connsiteX7" fmla="*/ 1376679 w 1376679"/>
              <a:gd name="connsiteY7" fmla="*/ 323850 h 323850"/>
              <a:gd name="connsiteX8" fmla="*/ 0 w 1376679"/>
              <a:gd name="connsiteY8" fmla="*/ 323850 h 323850"/>
              <a:gd name="connsiteX9" fmla="*/ 0 w 1376679"/>
              <a:gd name="connsiteY9" fmla="*/ 323850 h 323850"/>
              <a:gd name="connsiteX10" fmla="*/ 0 w 1376679"/>
              <a:gd name="connsiteY10" fmla="*/ 0 h 3238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376679" h="3238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376679" y="0"/>
                </a:lnTo>
                <a:lnTo>
                  <a:pt x="1376679" y="0"/>
                </a:lnTo>
                <a:lnTo>
                  <a:pt x="1376679" y="323850"/>
                </a:lnTo>
                <a:lnTo>
                  <a:pt x="1376679" y="323850"/>
                </a:lnTo>
                <a:lnTo>
                  <a:pt x="0" y="323850"/>
                </a:lnTo>
                <a:lnTo>
                  <a:pt x="0" y="32385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6703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8700" y="2921000"/>
            <a:ext cx="2006600" cy="22479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4000" y="3670300"/>
            <a:ext cx="12700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0 w 24688800"/>
              <a:gd name="connsiteY2" fmla="*/ 0 h 476250"/>
              <a:gd name="connsiteX3" fmla="*/ 0 w 24688800"/>
              <a:gd name="connsiteY3" fmla="*/ 0 h 476250"/>
              <a:gd name="connsiteX4" fmla="*/ 24688800 w 24688800"/>
              <a:gd name="connsiteY4" fmla="*/ 0 h 476250"/>
              <a:gd name="connsiteX5" fmla="*/ 24688800 w 24688800"/>
              <a:gd name="connsiteY5" fmla="*/ 0 h 476250"/>
              <a:gd name="connsiteX6" fmla="*/ 24688800 w 24688800"/>
              <a:gd name="connsiteY6" fmla="*/ 476249 h 476250"/>
              <a:gd name="connsiteX7" fmla="*/ 24688800 w 24688800"/>
              <a:gd name="connsiteY7" fmla="*/ 476249 h 476250"/>
              <a:gd name="connsiteX8" fmla="*/ 0 w 24688800"/>
              <a:gd name="connsiteY8" fmla="*/ 476249 h 476250"/>
              <a:gd name="connsiteX9" fmla="*/ 0 w 24688800"/>
              <a:gd name="connsiteY9" fmla="*/ 476249 h 476250"/>
              <a:gd name="connsiteX10" fmla="*/ 0 w 24688800"/>
              <a:gd name="connsiteY10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6044"/>
          </a:xfrm>
          <a:custGeom>
            <a:avLst/>
            <a:gdLst>
              <a:gd name="connsiteX0" fmla="*/ 0 w 24688800"/>
              <a:gd name="connsiteY0" fmla="*/ 0 h 8996044"/>
              <a:gd name="connsiteX1" fmla="*/ 0 w 24688800"/>
              <a:gd name="connsiteY1" fmla="*/ 0 h 8996044"/>
              <a:gd name="connsiteX2" fmla="*/ 0 w 24688800"/>
              <a:gd name="connsiteY2" fmla="*/ 0 h 8996044"/>
              <a:gd name="connsiteX3" fmla="*/ 0 w 24688800"/>
              <a:gd name="connsiteY3" fmla="*/ 0 h 8996044"/>
              <a:gd name="connsiteX4" fmla="*/ 24688800 w 24688800"/>
              <a:gd name="connsiteY4" fmla="*/ 0 h 8996044"/>
              <a:gd name="connsiteX5" fmla="*/ 24688800 w 24688800"/>
              <a:gd name="connsiteY5" fmla="*/ 0 h 8996044"/>
              <a:gd name="connsiteX6" fmla="*/ 24688800 w 24688800"/>
              <a:gd name="connsiteY6" fmla="*/ 8996044 h 8996044"/>
              <a:gd name="connsiteX7" fmla="*/ 24688800 w 24688800"/>
              <a:gd name="connsiteY7" fmla="*/ 8996044 h 8996044"/>
              <a:gd name="connsiteX8" fmla="*/ 0 w 24688800"/>
              <a:gd name="connsiteY8" fmla="*/ 8996044 h 8996044"/>
              <a:gd name="connsiteX9" fmla="*/ 0 w 24688800"/>
              <a:gd name="connsiteY9" fmla="*/ 8996044 h 8996044"/>
              <a:gd name="connsiteX10" fmla="*/ 0 w 24688800"/>
              <a:gd name="connsiteY10" fmla="*/ 0 h 89960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899604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8996044"/>
                </a:lnTo>
                <a:lnTo>
                  <a:pt x="24688800" y="8996044"/>
                </a:lnTo>
                <a:lnTo>
                  <a:pt x="0" y="8996044"/>
                </a:lnTo>
                <a:lnTo>
                  <a:pt x="0" y="899604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1300" y="36957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901700"/>
            <a:ext cx="6870700" cy="142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2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Company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partnership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organizations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Conseil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(SIRET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47953136000028,</a:t>
            </a:r>
            <a:r>
              <a:rPr lang="en-US" altLang="zh-CN" sz="1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8559A,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Agrement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02349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Lotharingen)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CADRES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mission(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SIRET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Number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42415167800028,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7022Z,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Agreement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Number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03429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44).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204200" y="2527300"/>
            <a:ext cx="6477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like</a:t>
            </a:r>
            <a:r>
              <a:rPr lang="en-US" altLang="zh-CN" sz="1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directly</a:t>
            </a:r>
            <a:r>
              <a:rPr lang="en-US" altLang="zh-CN" sz="1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641600"/>
            <a:ext cx="6451600" cy="3632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foreign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language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trainings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lessons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(English,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German,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Russian,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Bulgarian)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individually,</a:t>
            </a:r>
            <a:r>
              <a:rPr lang="en-US" altLang="zh-CN" sz="1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</a:t>
            </a:r>
            <a:r>
              <a:rPr lang="en-US" altLang="zh-CN" sz="1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home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work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beginner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advance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level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further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hesitate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address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altLang="zh-CN" sz="1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(+33)</a:t>
            </a:r>
            <a:r>
              <a:rPr lang="en-US" altLang="zh-CN" sz="1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0)826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possible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links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http://profil.cadremploi.fr/laurent.cheret.1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http://profil.cadremploi.fr/neli.cheret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precedent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links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click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button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treated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complete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discretion.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Faithfully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Team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presentation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downloaded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links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http://hydroculture.monforum.net/upload2/upload_fichier/Presentation_Laurent_CHERET.pdf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http://hydroculture.monforum.net/upload2/upload_fichier/Presentation_Neli_CHERET.pdf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0 w 24688800"/>
              <a:gd name="connsiteY2" fmla="*/ 0 h 476250"/>
              <a:gd name="connsiteX3" fmla="*/ 0 w 24688800"/>
              <a:gd name="connsiteY3" fmla="*/ 0 h 476250"/>
              <a:gd name="connsiteX4" fmla="*/ 24688800 w 24688800"/>
              <a:gd name="connsiteY4" fmla="*/ 0 h 476250"/>
              <a:gd name="connsiteX5" fmla="*/ 24688800 w 24688800"/>
              <a:gd name="connsiteY5" fmla="*/ 0 h 476250"/>
              <a:gd name="connsiteX6" fmla="*/ 24688800 w 24688800"/>
              <a:gd name="connsiteY6" fmla="*/ 476249 h 476250"/>
              <a:gd name="connsiteX7" fmla="*/ 24688800 w 24688800"/>
              <a:gd name="connsiteY7" fmla="*/ 476249 h 476250"/>
              <a:gd name="connsiteX8" fmla="*/ 0 w 24688800"/>
              <a:gd name="connsiteY8" fmla="*/ 476249 h 476250"/>
              <a:gd name="connsiteX9" fmla="*/ 0 w 24688800"/>
              <a:gd name="connsiteY9" fmla="*/ 476249 h 476250"/>
              <a:gd name="connsiteX10" fmla="*/ 0 w 24688800"/>
              <a:gd name="connsiteY10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6044"/>
          </a:xfrm>
          <a:custGeom>
            <a:avLst/>
            <a:gdLst>
              <a:gd name="connsiteX0" fmla="*/ 0 w 24688800"/>
              <a:gd name="connsiteY0" fmla="*/ 0 h 8996044"/>
              <a:gd name="connsiteX1" fmla="*/ 0 w 24688800"/>
              <a:gd name="connsiteY1" fmla="*/ 0 h 8996044"/>
              <a:gd name="connsiteX2" fmla="*/ 0 w 24688800"/>
              <a:gd name="connsiteY2" fmla="*/ 0 h 8996044"/>
              <a:gd name="connsiteX3" fmla="*/ 0 w 24688800"/>
              <a:gd name="connsiteY3" fmla="*/ 0 h 8996044"/>
              <a:gd name="connsiteX4" fmla="*/ 24688800 w 24688800"/>
              <a:gd name="connsiteY4" fmla="*/ 0 h 8996044"/>
              <a:gd name="connsiteX5" fmla="*/ 24688800 w 24688800"/>
              <a:gd name="connsiteY5" fmla="*/ 0 h 8996044"/>
              <a:gd name="connsiteX6" fmla="*/ 24688800 w 24688800"/>
              <a:gd name="connsiteY6" fmla="*/ 8996044 h 8996044"/>
              <a:gd name="connsiteX7" fmla="*/ 24688800 w 24688800"/>
              <a:gd name="connsiteY7" fmla="*/ 8996044 h 8996044"/>
              <a:gd name="connsiteX8" fmla="*/ 0 w 24688800"/>
              <a:gd name="connsiteY8" fmla="*/ 8996044 h 8996044"/>
              <a:gd name="connsiteX9" fmla="*/ 0 w 24688800"/>
              <a:gd name="connsiteY9" fmla="*/ 8996044 h 8996044"/>
              <a:gd name="connsiteX10" fmla="*/ 0 w 24688800"/>
              <a:gd name="connsiteY10" fmla="*/ 0 h 89960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899604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8996044"/>
                </a:lnTo>
                <a:lnTo>
                  <a:pt x="24688800" y="8996044"/>
                </a:lnTo>
                <a:lnTo>
                  <a:pt x="0" y="8996044"/>
                </a:lnTo>
                <a:lnTo>
                  <a:pt x="0" y="899604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1300" y="38608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850900"/>
            <a:ext cx="5803900" cy="210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Laurent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CHERET’s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Presentation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Dear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Sirs,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member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Company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works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partnership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two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997200"/>
            <a:ext cx="6985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organizations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60500" y="2984500"/>
            <a:ext cx="58928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HR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Conseil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Conseil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(SIRET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47953136000028,</a:t>
            </a:r>
            <a:r>
              <a:rPr lang="en-US" altLang="zh-CN" sz="1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8559A,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Agrement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314700"/>
            <a:ext cx="7823200" cy="2565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02349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Lotharingen)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CADRES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mission(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SIRET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Number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42415167800028,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7022Z,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Agreement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Number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03429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44).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trainings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professional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lessons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German,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translations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English/German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French,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like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individually,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directly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beginner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advance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level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further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hesitate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address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altLang="zh-CN" sz="1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(+33)</a:t>
            </a:r>
            <a:r>
              <a:rPr lang="en-US" altLang="zh-CN" sz="1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0)826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treated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complete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discretion.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Yours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Sincerely,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Team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http://u4itel.info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0 w 24688800"/>
              <a:gd name="connsiteY2" fmla="*/ 0 h 476250"/>
              <a:gd name="connsiteX3" fmla="*/ 0 w 24688800"/>
              <a:gd name="connsiteY3" fmla="*/ 0 h 476250"/>
              <a:gd name="connsiteX4" fmla="*/ 24688800 w 24688800"/>
              <a:gd name="connsiteY4" fmla="*/ 0 h 476250"/>
              <a:gd name="connsiteX5" fmla="*/ 24688800 w 24688800"/>
              <a:gd name="connsiteY5" fmla="*/ 0 h 476250"/>
              <a:gd name="connsiteX6" fmla="*/ 24688800 w 24688800"/>
              <a:gd name="connsiteY6" fmla="*/ 476249 h 476250"/>
              <a:gd name="connsiteX7" fmla="*/ 24688800 w 24688800"/>
              <a:gd name="connsiteY7" fmla="*/ 476249 h 476250"/>
              <a:gd name="connsiteX8" fmla="*/ 0 w 24688800"/>
              <a:gd name="connsiteY8" fmla="*/ 476249 h 476250"/>
              <a:gd name="connsiteX9" fmla="*/ 0 w 24688800"/>
              <a:gd name="connsiteY9" fmla="*/ 476249 h 476250"/>
              <a:gd name="connsiteX10" fmla="*/ 0 w 24688800"/>
              <a:gd name="connsiteY10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6044"/>
          </a:xfrm>
          <a:custGeom>
            <a:avLst/>
            <a:gdLst>
              <a:gd name="connsiteX0" fmla="*/ 0 w 24688800"/>
              <a:gd name="connsiteY0" fmla="*/ 0 h 8996044"/>
              <a:gd name="connsiteX1" fmla="*/ 0 w 24688800"/>
              <a:gd name="connsiteY1" fmla="*/ 0 h 8996044"/>
              <a:gd name="connsiteX2" fmla="*/ 0 w 24688800"/>
              <a:gd name="connsiteY2" fmla="*/ 0 h 8996044"/>
              <a:gd name="connsiteX3" fmla="*/ 0 w 24688800"/>
              <a:gd name="connsiteY3" fmla="*/ 0 h 8996044"/>
              <a:gd name="connsiteX4" fmla="*/ 24688800 w 24688800"/>
              <a:gd name="connsiteY4" fmla="*/ 0 h 8996044"/>
              <a:gd name="connsiteX5" fmla="*/ 24688800 w 24688800"/>
              <a:gd name="connsiteY5" fmla="*/ 0 h 8996044"/>
              <a:gd name="connsiteX6" fmla="*/ 24688800 w 24688800"/>
              <a:gd name="connsiteY6" fmla="*/ 8996044 h 8996044"/>
              <a:gd name="connsiteX7" fmla="*/ 24688800 w 24688800"/>
              <a:gd name="connsiteY7" fmla="*/ 8996044 h 8996044"/>
              <a:gd name="connsiteX8" fmla="*/ 0 w 24688800"/>
              <a:gd name="connsiteY8" fmla="*/ 8996044 h 8996044"/>
              <a:gd name="connsiteX9" fmla="*/ 0 w 24688800"/>
              <a:gd name="connsiteY9" fmla="*/ 8996044 h 8996044"/>
              <a:gd name="connsiteX10" fmla="*/ 0 w 24688800"/>
              <a:gd name="connsiteY10" fmla="*/ 0 h 89960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899604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8996044"/>
                </a:lnTo>
                <a:lnTo>
                  <a:pt x="24688800" y="8996044"/>
                </a:lnTo>
                <a:lnTo>
                  <a:pt x="0" y="8996044"/>
                </a:lnTo>
                <a:lnTo>
                  <a:pt x="0" y="899604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4000" y="3632200"/>
            <a:ext cx="12700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304800"/>
            <a:ext cx="5524500" cy="190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CHERET,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born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TOMOVA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‘s</a:t>
            </a:r>
          </a:p>
          <a:p>
            <a:pPr>
              <a:lnSpc>
                <a:spcPts val="4000"/>
              </a:lnSpc>
              <a:tabLst>
							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Presentation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Dear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Sirs,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member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Company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works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partnership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two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260600"/>
            <a:ext cx="6985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organizations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60500" y="2247900"/>
            <a:ext cx="58928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HR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Conseil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Conseil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(SIRET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47953136000028,</a:t>
            </a:r>
            <a:r>
              <a:rPr lang="en-US" altLang="zh-CN" sz="1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8559A,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Agrement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578100"/>
            <a:ext cx="7226300" cy="273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02349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Lotharingen)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CADRES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mission(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SIRET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Number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42415167800028,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7022Z,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Agreement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Number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03429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44).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trainings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professional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lessons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German,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translations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English/Russian/Bulgarian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English/Russian/Bulgarian,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individually,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directly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beginner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advance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level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further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hesitate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address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altLang="zh-CN" sz="1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(+33)</a:t>
            </a:r>
            <a:r>
              <a:rPr lang="en-US" altLang="zh-CN" sz="1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0)826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treated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complete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discretion.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Yours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Sincerely,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2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Team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http://u4itel.info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0 w 24688800"/>
              <a:gd name="connsiteY2" fmla="*/ 0 h 476250"/>
              <a:gd name="connsiteX3" fmla="*/ 0 w 24688800"/>
              <a:gd name="connsiteY3" fmla="*/ 0 h 476250"/>
              <a:gd name="connsiteX4" fmla="*/ 24688800 w 24688800"/>
              <a:gd name="connsiteY4" fmla="*/ 0 h 476250"/>
              <a:gd name="connsiteX5" fmla="*/ 24688800 w 24688800"/>
              <a:gd name="connsiteY5" fmla="*/ 0 h 476250"/>
              <a:gd name="connsiteX6" fmla="*/ 24688800 w 24688800"/>
              <a:gd name="connsiteY6" fmla="*/ 476249 h 476250"/>
              <a:gd name="connsiteX7" fmla="*/ 24688800 w 24688800"/>
              <a:gd name="connsiteY7" fmla="*/ 476249 h 476250"/>
              <a:gd name="connsiteX8" fmla="*/ 0 w 24688800"/>
              <a:gd name="connsiteY8" fmla="*/ 476249 h 476250"/>
              <a:gd name="connsiteX9" fmla="*/ 0 w 24688800"/>
              <a:gd name="connsiteY9" fmla="*/ 476249 h 476250"/>
              <a:gd name="connsiteX10" fmla="*/ 0 w 24688800"/>
              <a:gd name="connsiteY10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6044"/>
          </a:xfrm>
          <a:custGeom>
            <a:avLst/>
            <a:gdLst>
              <a:gd name="connsiteX0" fmla="*/ 0 w 24688800"/>
              <a:gd name="connsiteY0" fmla="*/ 0 h 8996044"/>
              <a:gd name="connsiteX1" fmla="*/ 0 w 24688800"/>
              <a:gd name="connsiteY1" fmla="*/ 0 h 8996044"/>
              <a:gd name="connsiteX2" fmla="*/ 0 w 24688800"/>
              <a:gd name="connsiteY2" fmla="*/ 0 h 8996044"/>
              <a:gd name="connsiteX3" fmla="*/ 0 w 24688800"/>
              <a:gd name="connsiteY3" fmla="*/ 0 h 8996044"/>
              <a:gd name="connsiteX4" fmla="*/ 24688800 w 24688800"/>
              <a:gd name="connsiteY4" fmla="*/ 0 h 8996044"/>
              <a:gd name="connsiteX5" fmla="*/ 24688800 w 24688800"/>
              <a:gd name="connsiteY5" fmla="*/ 0 h 8996044"/>
              <a:gd name="connsiteX6" fmla="*/ 24688800 w 24688800"/>
              <a:gd name="connsiteY6" fmla="*/ 8996044 h 8996044"/>
              <a:gd name="connsiteX7" fmla="*/ 24688800 w 24688800"/>
              <a:gd name="connsiteY7" fmla="*/ 8996044 h 8996044"/>
              <a:gd name="connsiteX8" fmla="*/ 0 w 24688800"/>
              <a:gd name="connsiteY8" fmla="*/ 8996044 h 8996044"/>
              <a:gd name="connsiteX9" fmla="*/ 0 w 24688800"/>
              <a:gd name="connsiteY9" fmla="*/ 8996044 h 8996044"/>
              <a:gd name="connsiteX10" fmla="*/ 0 w 24688800"/>
              <a:gd name="connsiteY10" fmla="*/ 0 h 89960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899604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8996044"/>
                </a:lnTo>
                <a:lnTo>
                  <a:pt x="24688800" y="8996044"/>
                </a:lnTo>
                <a:lnTo>
                  <a:pt x="0" y="8996044"/>
                </a:lnTo>
                <a:lnTo>
                  <a:pt x="0" y="899604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1300" y="33909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" y="0"/>
            <a:ext cx="9131300" cy="6591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876300"/>
            <a:ext cx="48133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							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Satisfaction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en-US" altLang="zh-CN" sz="36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Job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727200"/>
            <a:ext cx="6477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Dear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Sirs,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981200"/>
            <a:ext cx="64643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foreign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language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trainings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lessons,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corresponding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needs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requirements.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reach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objectives,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except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individual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lessons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class-rooms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consist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more.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451100"/>
            <a:ext cx="6997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level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estimation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realized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start.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interview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necessary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estimate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speaking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level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establish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real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motivations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reach.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882900"/>
            <a:ext cx="62611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important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participate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actively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during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lessons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regularly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home.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ensure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teaching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lessons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videoconference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allow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improve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understanding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level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reach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perfect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accentuation.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568700"/>
            <a:ext cx="65405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possible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ensure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lessons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children.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children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adults.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children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concerned,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educational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teaching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teach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foreign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languages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children,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whereas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adults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andragogical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teaching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used.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Regards,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254500"/>
            <a:ext cx="17018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Team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0 w 24688800"/>
              <a:gd name="connsiteY2" fmla="*/ 0 h 476250"/>
              <a:gd name="connsiteX3" fmla="*/ 0 w 24688800"/>
              <a:gd name="connsiteY3" fmla="*/ 0 h 476250"/>
              <a:gd name="connsiteX4" fmla="*/ 24688800 w 24688800"/>
              <a:gd name="connsiteY4" fmla="*/ 0 h 476250"/>
              <a:gd name="connsiteX5" fmla="*/ 24688800 w 24688800"/>
              <a:gd name="connsiteY5" fmla="*/ 0 h 476250"/>
              <a:gd name="connsiteX6" fmla="*/ 24688800 w 24688800"/>
              <a:gd name="connsiteY6" fmla="*/ 476249 h 476250"/>
              <a:gd name="connsiteX7" fmla="*/ 24688800 w 24688800"/>
              <a:gd name="connsiteY7" fmla="*/ 476249 h 476250"/>
              <a:gd name="connsiteX8" fmla="*/ 0 w 24688800"/>
              <a:gd name="connsiteY8" fmla="*/ 476249 h 476250"/>
              <a:gd name="connsiteX9" fmla="*/ 0 w 24688800"/>
              <a:gd name="connsiteY9" fmla="*/ 476249 h 476250"/>
              <a:gd name="connsiteX10" fmla="*/ 0 w 24688800"/>
              <a:gd name="connsiteY10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6044"/>
          </a:xfrm>
          <a:custGeom>
            <a:avLst/>
            <a:gdLst>
              <a:gd name="connsiteX0" fmla="*/ 0 w 24688800"/>
              <a:gd name="connsiteY0" fmla="*/ 0 h 8996044"/>
              <a:gd name="connsiteX1" fmla="*/ 0 w 24688800"/>
              <a:gd name="connsiteY1" fmla="*/ 0 h 8996044"/>
              <a:gd name="connsiteX2" fmla="*/ 0 w 24688800"/>
              <a:gd name="connsiteY2" fmla="*/ 0 h 8996044"/>
              <a:gd name="connsiteX3" fmla="*/ 0 w 24688800"/>
              <a:gd name="connsiteY3" fmla="*/ 0 h 8996044"/>
              <a:gd name="connsiteX4" fmla="*/ 24688800 w 24688800"/>
              <a:gd name="connsiteY4" fmla="*/ 0 h 8996044"/>
              <a:gd name="connsiteX5" fmla="*/ 24688800 w 24688800"/>
              <a:gd name="connsiteY5" fmla="*/ 0 h 8996044"/>
              <a:gd name="connsiteX6" fmla="*/ 24688800 w 24688800"/>
              <a:gd name="connsiteY6" fmla="*/ 8996044 h 8996044"/>
              <a:gd name="connsiteX7" fmla="*/ 24688800 w 24688800"/>
              <a:gd name="connsiteY7" fmla="*/ 8996044 h 8996044"/>
              <a:gd name="connsiteX8" fmla="*/ 0 w 24688800"/>
              <a:gd name="connsiteY8" fmla="*/ 8996044 h 8996044"/>
              <a:gd name="connsiteX9" fmla="*/ 0 w 24688800"/>
              <a:gd name="connsiteY9" fmla="*/ 8996044 h 8996044"/>
              <a:gd name="connsiteX10" fmla="*/ 0 w 24688800"/>
              <a:gd name="connsiteY10" fmla="*/ 0 h 89960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899604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8996044"/>
                </a:lnTo>
                <a:lnTo>
                  <a:pt x="24688800" y="8996044"/>
                </a:lnTo>
                <a:lnTo>
                  <a:pt x="0" y="8996044"/>
                </a:lnTo>
                <a:lnTo>
                  <a:pt x="0" y="899604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36195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876300"/>
            <a:ext cx="45466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Collaboration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Conditions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714500"/>
            <a:ext cx="660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Dear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Sirs,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981200"/>
            <a:ext cx="56515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aim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satisfy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help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reach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linguistic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objectives.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235200"/>
            <a:ext cx="71120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lessons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paid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yourselves,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whether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consists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private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professional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frame,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company.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negotiated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lessons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start.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According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level,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student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lesson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number,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price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reviewed.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interesting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allow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students.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instance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participate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directly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obtain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student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hours,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price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reduced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according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students,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416300"/>
            <a:ext cx="6553200" cy="736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decide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subscribed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lessons,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price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consists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subscription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tasks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first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lesson,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decide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take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directly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package</a:t>
            </a:r>
          </a:p>
          <a:p>
            <a:pPr>
              <a:lnSpc>
                <a:spcPts val="12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lessons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paid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seven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days,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subscribed.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organization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CADRES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mission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establishes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order.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Regards,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241800"/>
            <a:ext cx="17399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Team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0 w 24688800"/>
              <a:gd name="connsiteY2" fmla="*/ 0 h 476250"/>
              <a:gd name="connsiteX3" fmla="*/ 0 w 24688800"/>
              <a:gd name="connsiteY3" fmla="*/ 0 h 476250"/>
              <a:gd name="connsiteX4" fmla="*/ 24688800 w 24688800"/>
              <a:gd name="connsiteY4" fmla="*/ 0 h 476250"/>
              <a:gd name="connsiteX5" fmla="*/ 24688800 w 24688800"/>
              <a:gd name="connsiteY5" fmla="*/ 0 h 476250"/>
              <a:gd name="connsiteX6" fmla="*/ 24688800 w 24688800"/>
              <a:gd name="connsiteY6" fmla="*/ 476249 h 476250"/>
              <a:gd name="connsiteX7" fmla="*/ 24688800 w 24688800"/>
              <a:gd name="connsiteY7" fmla="*/ 476249 h 476250"/>
              <a:gd name="connsiteX8" fmla="*/ 0 w 24688800"/>
              <a:gd name="connsiteY8" fmla="*/ 476249 h 476250"/>
              <a:gd name="connsiteX9" fmla="*/ 0 w 24688800"/>
              <a:gd name="connsiteY9" fmla="*/ 476249 h 476250"/>
              <a:gd name="connsiteX10" fmla="*/ 0 w 24688800"/>
              <a:gd name="connsiteY10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6044"/>
          </a:xfrm>
          <a:custGeom>
            <a:avLst/>
            <a:gdLst>
              <a:gd name="connsiteX0" fmla="*/ 0 w 24688800"/>
              <a:gd name="connsiteY0" fmla="*/ 0 h 8996044"/>
              <a:gd name="connsiteX1" fmla="*/ 0 w 24688800"/>
              <a:gd name="connsiteY1" fmla="*/ 0 h 8996044"/>
              <a:gd name="connsiteX2" fmla="*/ 0 w 24688800"/>
              <a:gd name="connsiteY2" fmla="*/ 0 h 8996044"/>
              <a:gd name="connsiteX3" fmla="*/ 0 w 24688800"/>
              <a:gd name="connsiteY3" fmla="*/ 0 h 8996044"/>
              <a:gd name="connsiteX4" fmla="*/ 24688800 w 24688800"/>
              <a:gd name="connsiteY4" fmla="*/ 0 h 8996044"/>
              <a:gd name="connsiteX5" fmla="*/ 24688800 w 24688800"/>
              <a:gd name="connsiteY5" fmla="*/ 0 h 8996044"/>
              <a:gd name="connsiteX6" fmla="*/ 24688800 w 24688800"/>
              <a:gd name="connsiteY6" fmla="*/ 8996044 h 8996044"/>
              <a:gd name="connsiteX7" fmla="*/ 24688800 w 24688800"/>
              <a:gd name="connsiteY7" fmla="*/ 8996044 h 8996044"/>
              <a:gd name="connsiteX8" fmla="*/ 0 w 24688800"/>
              <a:gd name="connsiteY8" fmla="*/ 8996044 h 8996044"/>
              <a:gd name="connsiteX9" fmla="*/ 0 w 24688800"/>
              <a:gd name="connsiteY9" fmla="*/ 8996044 h 8996044"/>
              <a:gd name="connsiteX10" fmla="*/ 0 w 24688800"/>
              <a:gd name="connsiteY10" fmla="*/ 0 h 89960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899604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8996044"/>
                </a:lnTo>
                <a:lnTo>
                  <a:pt x="24688800" y="8996044"/>
                </a:lnTo>
                <a:lnTo>
                  <a:pt x="0" y="8996044"/>
                </a:lnTo>
                <a:lnTo>
                  <a:pt x="0" y="899604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1300" y="36449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876300"/>
            <a:ext cx="21336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714500"/>
            <a:ext cx="660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Dear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Sirs,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981200"/>
            <a:ext cx="34925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further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available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give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222500"/>
            <a:ext cx="54356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hesitate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address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call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0826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705100"/>
            <a:ext cx="4445000" cy="106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possible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links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http://profil.cadremploi.fr/laurent.cheret.1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http://profil.cadremploi.fr/neli.cheret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Click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"Contact"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102100"/>
            <a:ext cx="10541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Sincerely,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572000"/>
            <a:ext cx="17399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Team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0 w 24688800"/>
              <a:gd name="connsiteY2" fmla="*/ 0 h 476250"/>
              <a:gd name="connsiteX3" fmla="*/ 0 w 24688800"/>
              <a:gd name="connsiteY3" fmla="*/ 0 h 476250"/>
              <a:gd name="connsiteX4" fmla="*/ 24688800 w 24688800"/>
              <a:gd name="connsiteY4" fmla="*/ 0 h 476250"/>
              <a:gd name="connsiteX5" fmla="*/ 24688800 w 24688800"/>
              <a:gd name="connsiteY5" fmla="*/ 0 h 476250"/>
              <a:gd name="connsiteX6" fmla="*/ 24688800 w 24688800"/>
              <a:gd name="connsiteY6" fmla="*/ 476249 h 476250"/>
              <a:gd name="connsiteX7" fmla="*/ 24688800 w 24688800"/>
              <a:gd name="connsiteY7" fmla="*/ 476249 h 476250"/>
              <a:gd name="connsiteX8" fmla="*/ 0 w 24688800"/>
              <a:gd name="connsiteY8" fmla="*/ 476249 h 476250"/>
              <a:gd name="connsiteX9" fmla="*/ 0 w 24688800"/>
              <a:gd name="connsiteY9" fmla="*/ 476249 h 476250"/>
              <a:gd name="connsiteX10" fmla="*/ 0 w 24688800"/>
              <a:gd name="connsiteY10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6044"/>
          </a:xfrm>
          <a:custGeom>
            <a:avLst/>
            <a:gdLst>
              <a:gd name="connsiteX0" fmla="*/ 0 w 24688800"/>
              <a:gd name="connsiteY0" fmla="*/ 0 h 8996044"/>
              <a:gd name="connsiteX1" fmla="*/ 0 w 24688800"/>
              <a:gd name="connsiteY1" fmla="*/ 0 h 8996044"/>
              <a:gd name="connsiteX2" fmla="*/ 0 w 24688800"/>
              <a:gd name="connsiteY2" fmla="*/ 0 h 8996044"/>
              <a:gd name="connsiteX3" fmla="*/ 0 w 24688800"/>
              <a:gd name="connsiteY3" fmla="*/ 0 h 8996044"/>
              <a:gd name="connsiteX4" fmla="*/ 24688800 w 24688800"/>
              <a:gd name="connsiteY4" fmla="*/ 0 h 8996044"/>
              <a:gd name="connsiteX5" fmla="*/ 24688800 w 24688800"/>
              <a:gd name="connsiteY5" fmla="*/ 0 h 8996044"/>
              <a:gd name="connsiteX6" fmla="*/ 24688800 w 24688800"/>
              <a:gd name="connsiteY6" fmla="*/ 8996044 h 8996044"/>
              <a:gd name="connsiteX7" fmla="*/ 24688800 w 24688800"/>
              <a:gd name="connsiteY7" fmla="*/ 8996044 h 8996044"/>
              <a:gd name="connsiteX8" fmla="*/ 0 w 24688800"/>
              <a:gd name="connsiteY8" fmla="*/ 8996044 h 8996044"/>
              <a:gd name="connsiteX9" fmla="*/ 0 w 24688800"/>
              <a:gd name="connsiteY9" fmla="*/ 8996044 h 8996044"/>
              <a:gd name="connsiteX10" fmla="*/ 0 w 24688800"/>
              <a:gd name="connsiteY10" fmla="*/ 0 h 89960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899604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8996044"/>
                </a:lnTo>
                <a:lnTo>
                  <a:pt x="24688800" y="8996044"/>
                </a:lnTo>
                <a:lnTo>
                  <a:pt x="0" y="8996044"/>
                </a:lnTo>
                <a:lnTo>
                  <a:pt x="0" y="899604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6700" y="3657600"/>
            <a:ext cx="12573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876300"/>
            <a:ext cx="26924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714500"/>
            <a:ext cx="45847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hesitate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download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files,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links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981200"/>
            <a:ext cx="61595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http://hydroculture.monforum.net/upload2/upload_fichier/Presentation_Laurent_CHERET.pdf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http://hydroculture.monforum.net/upload2/upload_fichier/Presentation_Neli_CHERET.pdf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705100"/>
            <a:ext cx="2146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Thank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very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much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advance.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175000"/>
            <a:ext cx="1041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Faithfully,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632200"/>
            <a:ext cx="1739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Team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102100"/>
            <a:ext cx="1320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