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	<Relationship Id="rId4" Type="http://schemas.openxmlformats.org/officeDocument/2006/relationships/hyperlink" Target="http://www.cheret.tk/"
		TargetMode="External" />
	<Relationship Id="rId5" Type="http://schemas.openxmlformats.org/officeDocument/2006/relationships/hyperlink" Target="http://hydroculture.monforum.net/upload2/upload_fichier/Presentation_Laurent_CHERET.pdf"
		TargetMode="External" />
	<Relationship Id="rId6" Type="http://schemas.openxmlformats.org/officeDocument/2006/relationships/hyperlink" Target="http://hydroculture.monforum.net/upload2/upload_fichier/Presentation_Neli_CHERET.pdf"
		TargetMode="Externa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	<Relationship Id="rId4" Type="http://schemas.openxmlformats.org/officeDocument/2006/relationships/image" Target="../media/image7.jpeg" />
	<Relationship Id="rId5" Type="http://schemas.openxmlformats.org/officeDocument/2006/relationships/image" Target="../media/image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image" Target="../media/image1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7772400 w 7772400"/>
              <a:gd name="connsiteY2" fmla="*/ 0 h 1546225"/>
              <a:gd name="connsiteX3" fmla="*/ 7772400 w 7772400"/>
              <a:gd name="connsiteY3" fmla="*/ 0 h 1546225"/>
              <a:gd name="connsiteX4" fmla="*/ 7772400 w 7772400"/>
              <a:gd name="connsiteY4" fmla="*/ 1546225 h 1546225"/>
              <a:gd name="connsiteX5" fmla="*/ 7772400 w 7772400"/>
              <a:gd name="connsiteY5" fmla="*/ 1546225 h 1546225"/>
              <a:gd name="connsiteX6" fmla="*/ 0 w 7772400"/>
              <a:gd name="connsiteY6" fmla="*/ 1546225 h 1546225"/>
              <a:gd name="connsiteX7" fmla="*/ 0 w 7772400"/>
              <a:gd name="connsiteY7" fmla="*/ 1546225 h 1546225"/>
              <a:gd name="connsiteX8" fmla="*/ 0 w 7772400"/>
              <a:gd name="connsiteY8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1046479"/>
          </a:xfrm>
          <a:custGeom>
            <a:avLst/>
            <a:gdLst>
              <a:gd name="connsiteX0" fmla="*/ 0 w 7772400"/>
              <a:gd name="connsiteY0" fmla="*/ 0 h 1046479"/>
              <a:gd name="connsiteX1" fmla="*/ 0 w 7772400"/>
              <a:gd name="connsiteY1" fmla="*/ 0 h 1046479"/>
              <a:gd name="connsiteX2" fmla="*/ 7772400 w 7772400"/>
              <a:gd name="connsiteY2" fmla="*/ 0 h 1046479"/>
              <a:gd name="connsiteX3" fmla="*/ 7772400 w 7772400"/>
              <a:gd name="connsiteY3" fmla="*/ 0 h 1046479"/>
              <a:gd name="connsiteX4" fmla="*/ 7772400 w 7772400"/>
              <a:gd name="connsiteY4" fmla="*/ 1046479 h 1046479"/>
              <a:gd name="connsiteX5" fmla="*/ 7772400 w 7772400"/>
              <a:gd name="connsiteY5" fmla="*/ 1046479 h 1046479"/>
              <a:gd name="connsiteX6" fmla="*/ 0 w 7772400"/>
              <a:gd name="connsiteY6" fmla="*/ 1046479 h 1046479"/>
              <a:gd name="connsiteX7" fmla="*/ 0 w 7772400"/>
              <a:gd name="connsiteY7" fmla="*/ 1046479 h 1046479"/>
              <a:gd name="connsiteX8" fmla="*/ 0 w 7772400"/>
              <a:gd name="connsiteY8" fmla="*/ 0 h 1046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772400" h="1046479">
                <a:moveTo>
                  <a:pt x="0" y="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576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62000" y="2209800"/>
            <a:ext cx="70739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							</a:tabLst>
            </a:pPr>
            <a:r>
              <a:rPr lang="en-US" altLang="zh-CN" sz="4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24200" y="2997200"/>
            <a:ext cx="2870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30500" y="3937000"/>
            <a:ext cx="3594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09970" y="3223005"/>
            <a:ext cx="33528" cy="12192"/>
          </a:xfrm>
          <a:custGeom>
            <a:avLst/>
            <a:gdLst>
              <a:gd name="connsiteX0" fmla="*/ 0 w 33528"/>
              <a:gd name="connsiteY0" fmla="*/ 6096 h 12192"/>
              <a:gd name="connsiteX1" fmla="*/ 33528 w 33528"/>
              <a:gd name="connsiteY1" fmla="*/ 6096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528" h="12192">
                <a:moveTo>
                  <a:pt x="0" y="6096"/>
                </a:moveTo>
                <a:lnTo>
                  <a:pt x="33528" y="6096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32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2705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52600"/>
            <a:ext cx="7099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Formation&amp;Conseil.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84400"/>
            <a:ext cx="74422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porterage.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porterage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well-defined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purposes,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aims.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corresponds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mpost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companies,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full-time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short-time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contracts.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slump.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Possibly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togoether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98800"/>
            <a:ext cx="7480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746500"/>
            <a:ext cx="901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975100"/>
            <a:ext cx="1752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45000"/>
            <a:ext cx="621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1943100 w 1943100"/>
              <a:gd name="connsiteY2" fmla="*/ 0 h 942975"/>
              <a:gd name="connsiteX3" fmla="*/ 1943100 w 1943100"/>
              <a:gd name="connsiteY3" fmla="*/ 0 h 942975"/>
              <a:gd name="connsiteX4" fmla="*/ 1943100 w 1943100"/>
              <a:gd name="connsiteY4" fmla="*/ 942975 h 942975"/>
              <a:gd name="connsiteX5" fmla="*/ 1943100 w 1943100"/>
              <a:gd name="connsiteY5" fmla="*/ 942975 h 942975"/>
              <a:gd name="connsiteX6" fmla="*/ 0 w 1943100"/>
              <a:gd name="connsiteY6" fmla="*/ 942975 h 942975"/>
              <a:gd name="connsiteX7" fmla="*/ 0 w 1943100"/>
              <a:gd name="connsiteY7" fmla="*/ 942975 h 942975"/>
              <a:gd name="connsiteX8" fmla="*/ 0 w 1943100"/>
              <a:gd name="connsiteY8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35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449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322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2514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78740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(SIRET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code8559A,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Number41570234957to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theheadof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RegionLotharingen)and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514600"/>
            <a:ext cx="7861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canpropose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(English,German,Russian,Bulgarian)ingrouplike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individually,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beginner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933700"/>
            <a:ext cx="6946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759200"/>
            <a:ext cx="3416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56100"/>
            <a:ext cx="3860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precedent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clickonlyon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940300"/>
            <a:ext cx="9906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Faithfully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156200"/>
            <a:ext cx="1714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740400"/>
            <a:ext cx="39370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downloaded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956300"/>
            <a:ext cx="6210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927100"/>
            <a:ext cx="65405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Laurent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CHERET's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03500"/>
            <a:ext cx="51054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108700" y="2590800"/>
            <a:ext cx="23241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82900"/>
            <a:ext cx="7874000" cy="266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code8559A,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Agrement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Number415702349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thehead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theRegionLotharingen)and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mission.SIRET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translations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English/German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French,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individually,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beginner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Sincerely,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700" y="36449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406400"/>
            <a:ext cx="61341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CHERET,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TOMOVA's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05000"/>
            <a:ext cx="51054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108700" y="1892300"/>
            <a:ext cx="23241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84400"/>
            <a:ext cx="7874000" cy="266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code8559A,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Agrement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Number415702349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thehead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theRegionLotharingen)and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mission.SIRET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translations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English/German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French,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individually,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beginner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Sincerely,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315595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355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342900"/>
            <a:ext cx="51943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Satisfaction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Job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17700"/>
            <a:ext cx="7658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andlessons,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corresponding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yourneeds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requirements.Also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yourobjectives,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theindividual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311400"/>
            <a:ext cx="38862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ourclass-rooms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43200"/>
            <a:ext cx="78359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estimation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start.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interview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establish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49600"/>
            <a:ext cx="21717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352800"/>
            <a:ext cx="58166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actively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regularly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568700"/>
            <a:ext cx="7848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canalso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teachinglessons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videoconference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962400"/>
            <a:ext cx="58166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actively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regularly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65600"/>
            <a:ext cx="7886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teachinglessons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videoconference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accentuation.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35500"/>
            <a:ext cx="7620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forchildren.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forchildrenand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adults.As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concerned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funteaching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foradults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andragogical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used.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359400"/>
            <a:ext cx="1714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322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5156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39900"/>
            <a:ext cx="660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5651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satisfy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60600"/>
            <a:ext cx="73533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yourselves,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negotiated,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start.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reviewed.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cheaper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obtain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reduced.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subscribed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subscription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decide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package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44900"/>
            <a:ext cx="40513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lessons.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89400"/>
            <a:ext cx="1752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2374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39900"/>
            <a:ext cx="660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3657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35200"/>
            <a:ext cx="5308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(033)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17800"/>
            <a:ext cx="44958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"Contact"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02100"/>
            <a:ext cx="990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Sincerely,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72000"/>
            <a:ext cx="1752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0" y="36322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3022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39900"/>
            <a:ext cx="4470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download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21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05100"/>
            <a:ext cx="2184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advance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62300"/>
            <a:ext cx="1054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Faithfully,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32200"/>
            <a:ext cx="1790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021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