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et_neven@yahoo.fr" Type="http://schemas.openxmlformats.org/officeDocument/2006/relationships/hyperlink" TargetMode="External" Id="rId4"/><Relationship Target="../media/image10.jpg" Type="http://schemas.openxmlformats.org/officeDocument/2006/relationships/image" Id="rId3"/><Relationship Target="http://hydroculture.monforum.net/upload2/upload_fichier/Presentation_Laurent_CHERET.pdf" Type="http://schemas.openxmlformats.org/officeDocument/2006/relationships/hyperlink" TargetMode="External" Id="rId6"/><Relationship Target="http://www.cheret.tk" Type="http://schemas.openxmlformats.org/officeDocument/2006/relationships/hyperlink" TargetMode="External" Id="rId5"/><Relationship Target="http://hydroculture.monforum.net/upload2/upload_fichier/Presentation_Neli_CHERET.pdf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fr"/>
              <a:t>Презентация на сдружението ET NEVEN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8913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fr"/>
              <a:t>Добре дошли на нашата страница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fr"/>
              <a:t>Продължителност на занятията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fr"/>
              <a:t>Сдружението ET NEVEN е съставна част от CADRES en mission и HR Formation&amp;Conseil.</a:t>
            </a:r>
          </a:p>
          <a:p>
            <a:pPr rtl="0" lvl="0">
              <a:buNone/>
            </a:pPr>
            <a:r>
              <a:rPr sz="1200" lang="fr"/>
              <a:t>Ние действаме в контекста на чадър компания. Чадър компания имаме предвид мисия ясна, специфична, кратка, в периоди и фиксирани цели и определен час и дължина. Това е изцяло необходимо за нуждите на фирмите по време на криза и не могат да си позволят да наемат на пълен работен ден и постоянни договори точно в момент, когато нуждата е точна и кратка. Очевидно е, че това позволява да се работи в дългосрочен план, но с различна дължина, продължителност, условия на всяка мисия.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/>
              <a:t>Всяка мисия ще бъде независима от другите.</a:t>
            </a:r>
          </a:p>
          <a:p>
            <a:pPr rtl="0" lvl="0">
              <a:buNone/>
            </a:pPr>
            <a:r>
              <a:rPr sz="1200" lang="fr"/>
              <a:t>За допълнителна информация не се колебайте да се свържете с нас на следния адрес </a:t>
            </a:r>
            <a:r>
              <a:rPr u="sng" sz="1200" lang="fr">
                <a:solidFill>
                  <a:schemeClr val="hlink"/>
                </a:solidFill>
                <a:hlinkClick r:id="rId4"/>
              </a:rPr>
              <a:t>et_neven@yahoo.fr</a:t>
            </a:r>
            <a:r>
              <a:rPr sz="1200" lang="fr"/>
              <a:t>  или на 0826 81 44 04 или още по skype със следните потребителски имена cheret_laurent ou neli.tomova3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/>
              <a:t>С уважение,</a:t>
            </a:r>
          </a:p>
          <a:p>
            <a:pPr rtl="0" lvl="0">
              <a:buNone/>
            </a:pPr>
            <a:r>
              <a:rPr sz="1200" lang="fr"/>
              <a:t>Целият екип на ET NEVEN</a:t>
            </a:r>
          </a:p>
          <a:p>
            <a:pPr rtl="0" lvl="0">
              <a:buNone/>
            </a:pPr>
            <a:r>
              <a:rPr u="sng" sz="1200" lang="fr">
                <a:solidFill>
                  <a:schemeClr val="hlink"/>
                </a:solidFill>
                <a:hlinkClick r:id="rId5"/>
              </a:rPr>
              <a:t>http://www.cheret.tk</a:t>
            </a:r>
          </a:p>
          <a:p>
            <a:pPr rtl="0" lvl="0">
              <a:buNone/>
            </a:pPr>
            <a:r>
              <a:rPr u="sng" sz="1200" lang="fr">
                <a:solidFill>
                  <a:schemeClr val="hlink"/>
                </a:solidFill>
                <a:hlinkClick r:id="rId6"/>
              </a:rPr>
              <a:t>http://hydroculture.monforum.net/upload2/upload_fichier/Presentation_Laurent_CHERET.pdf</a:t>
            </a:r>
          </a:p>
          <a:p>
            <a:pPr>
              <a:buNone/>
            </a:pPr>
            <a:r>
              <a:rPr u="sng" sz="1200" lang="fr">
                <a:solidFill>
                  <a:schemeClr val="hlink"/>
                </a:solidFill>
                <a:hlinkClick r:id="rId7"/>
              </a:rPr>
              <a:t>http://hydroculture.monforum.net/upload2/upload_fichier/Presentation_Neli_CHERET.pdf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957512" x="3600450"/>
            <a:ext cy="942975" cx="19431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fr"/>
              <a:t>Въведение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Сдружението ET NEVEN се присъедини към организациите HR Formation &amp; Conseil (N° SIRET 47953136000028, code APE 8559A, N° d'agrément 41 57 02349 57 при префектурата на регион Лорен, известен още като Лотарингия) но също и CADRES en mission( N° SIRET : 42415167800028, Code NAF 7022Z, N° d'agrément 52 44 03429 44).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Ние Ви предлагаме обучение и курсове по езици (английски, немси, руски, български) както в група, така и индивидуално, вкъщи и на работа, за ниво начинаещи до високо ниво на владеене.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За повече информация не се колебайте да се свържете с нас по електронната поща на следния адрес et_neven@yahoo.fr  или на 0826 81 44 04  или по skype на следните потребителски имена cheret_laurent или neli.tomova3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Може също да се свържете с нас на следните профили: 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http://profil.cadremploi.fr/laurent.cheret.1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http://profil.cadremploi.fr/neli.cheret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И в двата случая е достатъчно да щракнете върху бутон « Me Contacter »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>
                <a:solidFill>
                  <a:srgbClr val="000000"/>
                </a:solidFill>
              </a:rPr>
              <a:t>Всякаква потърсена информация ще бъде за нас предмет на максимална дискретност.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С уважение,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Целият екип на ET NEVEN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http://www.cheret.tk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Нашите презентационни листове могат да се свалят в pdf, при посочените по-долу връзки :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http://hydroculture.monforum.net/upload2/upload_fichier/Presentation_Laurent_CHERET.pdf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http://hydroculture.monforum.net/upload2/upload_fichier/Presentation_Neli_CHERET.pdf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fr"/>
              <a:t>Презентация на Лоран Шере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36565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/>
              <a:t>
</a:t>
            </a:r>
            <a:r>
              <a:rPr sz="1100" lang="fr">
                <a:solidFill>
                  <a:srgbClr val="000000"/>
                </a:solidFill>
              </a:rPr>
              <a:t>Госпожо, Господине,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Аз съм част от сдружението ET NEVEN, което се присъедини към организациите HR Formation &amp; Conseil (N° SIRET 47953136000028, code APE 8559A, N° d'agrément 41 57 02349 57 при префектурата на Лорен, познат още като Лотарингия), но също и CADRES en mission( N° SIRET : 42415167800028, Code NAF 7022Z, N° d'agrément 52 44 03429 44). Аз предлагам обучение по английски, немски във фирма, в качеството на независим изучаващ или нает, индивидулно или в група, от ниво начинаещ до високо ниво. Също се предлагат и преводачески услуги от английски/немски на френски.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За повече информация не се колебайте да се свържете с нас </a:t>
            </a:r>
            <a:r>
              <a:rPr sz="1200" lang="fr"/>
              <a:t>по електронната поща на следния адрес et_neven@yahoo.fr  или на 0826 81 44 04  или по skype, като ни пишете на потребителско име cheret_laurent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>
                <a:solidFill>
                  <a:srgbClr val="000000"/>
                </a:solidFill>
              </a:rPr>
              <a:t>Всякаква потърсена информация ще бъде за нас предмет на максимална дискретност.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С уважение,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Целият екип на ET NEVEN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http://www.cheret.tk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http://u4itel.info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fr"/>
              <a:t>Презентация на Нели Шере, родена ТОМОВА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Госпожо, Господине,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Аз съм част от сдружението Аз съм част от сдружението ET NEVEN, което се присъедини към организациите HR Formation &amp; Conseil (N° SIRET 47953136000028, code APE 8559A, N° d'agrément 41 57 02349 57 при префектурата на Лорен, познат още като Лотарингия), но също и CADRES en mission( N° SIRET : 42415167800028, Code NAF 7022Z, N° d'agrément 52 44 03429 44). Аз предлагам обучение по английски, руски и български във фирма, в качеството на независим изучаващ или нает, индивидулно или в група, от ниво начинаещ до високо ниво. Също се предлагат и преводачески услуги от английски/руски/български на френски/английски/български. 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За повече информация не се колебайте да се свържете с нас </a:t>
            </a:r>
            <a:r>
              <a:rPr sz="1200" lang="fr"/>
              <a:t>по електронната поща на следния адрес et_neven@yahoo.fr  или на 0826 81 44 04  или по skype, като ни пишете на потребителско име</a:t>
            </a:r>
            <a:r>
              <a:rPr sz="1100" lang="fr">
                <a:solidFill>
                  <a:srgbClr val="000000"/>
                </a:solidFill>
              </a:rPr>
              <a:t> neli_tomova3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fr">
                <a:solidFill>
                  <a:srgbClr val="000000"/>
                </a:solidFill>
              </a:rPr>
              <a:t>Всякаква потърсена информация ще бъде за нас предмет на максимална дискретност.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fr">
                <a:solidFill>
                  <a:srgbClr val="000000"/>
                </a:solidFill>
              </a:rPr>
              <a:t>С уважение,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Целият екип на ET NEVEN</a:t>
            </a:r>
          </a:p>
          <a:p>
            <a:pPr rtl="0" lvl="0">
              <a:buNone/>
            </a:pPr>
            <a:r>
              <a:rPr sz="1200" lang="fr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http://www.cheret.tk</a:t>
            </a:r>
          </a:p>
          <a:p>
            <a:pPr>
              <a:buNone/>
            </a:pPr>
            <a:r>
              <a:rPr sz="1200" lang="fr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http://u4itel.info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510039" x="403700"/>
            <a:ext cy="6243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fr"/>
              <a:t>Вашето удовлетворение е наша работа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193650" x="5000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fr"/>
              <a:t>Госпожо, Господине,</a:t>
            </a:r>
          </a:p>
          <a:p>
            <a:pPr rtl="0" lvl="0">
              <a:buNone/>
            </a:pPr>
            <a:r>
              <a:rPr sz="1200" lang="fr"/>
              <a:t>Ние предлагаме обучение и курсове за езици, които отговарят на вашите нужди и изисквания. Също така, за да Ви обсужим, ние предлагаме уроци индивидуални или в група от 10 души, които да отговарят на най-добрите нужди на всеки.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/>
              <a:t>Прави се преценка в началото на курса, за да се определи нивото Ви. Интервюто е задължителен подход за устна оценка на вашето ниво, Вашето гладко изразяване, вашата мотивация и цели. Ще бъдат правени междинни тестове. Очевидно активно участие в курсове, както и лична работа са необходими за подобряване нивото на езика.</a:t>
            </a:r>
          </a:p>
          <a:p>
            <a:pPr rtl="0" lvl="0">
              <a:buNone/>
            </a:pPr>
            <a:r>
              <a:rPr sz="1200" lang="fr"/>
              <a:t>Видеоконферентна връзка за курсове и/или Skype също са на разположение за подобряване на вашето говорене и Ви позволява да регулирате фокуса на изучавания език.</a:t>
            </a:r>
          </a:p>
          <a:p>
            <a:pPr rtl="0" lvl="0">
              <a:buNone/>
            </a:pPr>
            <a:r>
              <a:rPr sz="1200" lang="fr"/>
              <a:t>Курсове са на разположение също за Вашите деца. Очевидно техниките за учене не са едни и същи между тези за деца и възрастни. За деца се използват методи, базирани на образователни забавни игри, песни, докато при възрастните ние използваме андрагогическите техники на преподаване.</a:t>
            </a:r>
          </a:p>
          <a:p>
            <a:pPr rtl="0" lvl="0">
              <a:buNone/>
            </a:pPr>
            <a:r>
              <a:rPr sz="1200" lang="fr"/>
              <a:t>С уважение,</a:t>
            </a:r>
          </a:p>
          <a:p>
            <a:pPr rtl="0" lvl="0">
              <a:buNone/>
            </a:pPr>
            <a:r>
              <a:rPr sz="1200" lang="fr"/>
              <a:t>Целият екип на ET NEVEN</a:t>
            </a:r>
          </a:p>
          <a:p>
            <a:pPr rtl="0" lvl="0">
              <a:buNone/>
            </a:pPr>
            <a:r>
              <a:rPr sz="1200" lang="fr"/>
              <a:t>http://www.cheret.tk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fr"/>
              <a:t>Условия за сътрудничество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417637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fr"/>
              <a:t>Госпожо, Господине,</a:t>
            </a:r>
          </a:p>
          <a:p>
            <a:pPr rtl="0" lvl="0">
              <a:buNone/>
            </a:pPr>
            <a:r>
              <a:rPr sz="1200" lang="fr"/>
              <a:t>Наш дълг е да Ви удовлетворим, но също така и да постигнете езиковите си цели.</a:t>
            </a:r>
          </a:p>
          <a:p>
            <a:pPr rtl="0" lvl="0">
              <a:buNone/>
            </a:pPr>
            <a:r>
              <a:rPr sz="1200" lang="fr"/>
              <a:t>Вашите курсове могат да се плащат от Вас самите, в ​​качеството на независим или нает, но също така и от Вашия работодател. Това е по договаряне от самото начало. В зависимост от броя на часовете е възможно да се преговаря за цената, както и броя на изучаващите, обучаващи се в група, или може да ни се даде в бъдеще.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/>
              <a:t>Всъщност, ако Вие доведете ученикт и той избере десет часа, ще получите определени отстъпки, и тя ще се увеличи в зависимост от броя на учениците, направени от вас.</a:t>
            </a:r>
          </a:p>
          <a:p>
            <a:pPr rtl="0" lvl="0">
              <a:buNone/>
            </a:pPr>
            <a:r>
              <a:rPr sz="1200" lang="fr"/>
              <a:t>Такса за кандидатстване и регистрация, включително и на първия курс, не се отнася за избор за десет урока, ще се дължи в срок от 7 дни от регистрацията.</a:t>
            </a:r>
          </a:p>
          <a:p>
            <a:pPr rtl="0" lvl="0">
              <a:buNone/>
            </a:pPr>
            <a:r>
              <a:rPr sz="1200" lang="fr"/>
              <a:t>Фактурите се правят от нашия партньор CADRES en mission.</a:t>
            </a:r>
          </a:p>
          <a:p>
            <a:pPr rtl="0" lvl="0">
              <a:buNone/>
            </a:pPr>
            <a:r>
              <a:rPr sz="1200" lang="fr"/>
              <a:t>С уважение,</a:t>
            </a:r>
          </a:p>
          <a:p>
            <a:pPr rtl="0" lvl="0">
              <a:buNone/>
            </a:pPr>
            <a:r>
              <a:rPr sz="1200" lang="fr"/>
              <a:t>Целият екип на ET NEVEN</a:t>
            </a:r>
          </a:p>
          <a:p>
            <a:pPr rtl="0" lvl="0">
              <a:buNone/>
            </a:pPr>
            <a:r>
              <a:rPr sz="1200" lang="fr"/>
              <a:t>http://www.cheret.tk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fr"/>
              <a:t>Контакти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fr"/>
              <a:t>Госпожо, Господине,</a:t>
            </a:r>
          </a:p>
          <a:p>
            <a:pPr rtl="0" lvl="0">
              <a:buNone/>
            </a:pPr>
            <a:r>
              <a:rPr sz="1200" lang="fr"/>
              <a:t>Ако искате повече информация, ние сме на ваше разположение.</a:t>
            </a:r>
          </a:p>
          <a:p>
            <a:pPr rtl="0" lvl="0">
              <a:buNone/>
            </a:pPr>
            <a:r>
              <a:rPr sz="1200" lang="fr"/>
              <a:t>Не се колебайте да се свържете с нас по електронната поща на следния адрес et_neven@yahoo.fr</a:t>
            </a:r>
          </a:p>
          <a:p>
            <a:pPr rtl="0" lvl="0">
              <a:buNone/>
            </a:pPr>
            <a:r>
              <a:rPr sz="1200" lang="fr"/>
              <a:t>или на 0826 81 44 04</a:t>
            </a:r>
          </a:p>
          <a:p>
            <a:pPr rtl="0" lvl="0">
              <a:buNone/>
            </a:pPr>
            <a:r>
              <a:rPr sz="1200" lang="fr"/>
              <a:t>или по skype на следните потребителски имена cheret_laurent  или neli.tomova3</a:t>
            </a:r>
          </a:p>
          <a:p>
            <a:pPr rtl="0" lvl="0">
              <a:buNone/>
            </a:pPr>
            <a:r>
              <a:rPr sz="1200" lang="fr"/>
              <a:t>или още използвайки следните формуляри :</a:t>
            </a:r>
          </a:p>
          <a:p>
            <a:pPr rtl="0" lvl="0">
              <a:buNone/>
            </a:pPr>
            <a:r>
              <a:rPr sz="1200" lang="fr"/>
              <a:t>http://profil.cadremploi.fr/laurent.cheret.1</a:t>
            </a:r>
          </a:p>
          <a:p>
            <a:pPr rtl="0" lvl="0">
              <a:buNone/>
            </a:pPr>
            <a:r>
              <a:rPr sz="1200" lang="fr"/>
              <a:t>http://profil.cadremploi.fr/neli.cheret</a:t>
            </a:r>
          </a:p>
          <a:p>
            <a:pPr rtl="0" lvl="0">
              <a:buNone/>
            </a:pPr>
            <a:r>
              <a:rPr sz="1200" lang="fr"/>
              <a:t>Достатъчно е да щракнете върху "Contacter"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/>
              <a:t>С уважение,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/>
              <a:t>Целият екип на ET NEVEN</a:t>
            </a:r>
          </a:p>
          <a:p>
            <a:pPr>
              <a:buNone/>
            </a:pPr>
            <a:r>
              <a:rPr sz="1200" lang="fr"/>
              <a:t>http://www.cheret.tk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fr"/>
              <a:t>ИНФОРМАЦИЯ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fr"/>
              <a:t>Не се колебайте да заредите нашите презентационни листове в pdf, при посочените по-долу връзки:</a:t>
            </a:r>
          </a:p>
          <a:p>
            <a:pPr rtl="0" lvl="0">
              <a:buNone/>
            </a:pPr>
            <a:r>
              <a:rPr sz="1200" lang="fr"/>
              <a:t>http://hydroculture.monforum.net/upload2/upload_fichier/Presentation_Laurent_CHERET.pdf</a:t>
            </a:r>
          </a:p>
          <a:p>
            <a:pPr rtl="0" lvl="0">
              <a:buNone/>
            </a:pPr>
            <a:r>
              <a:rPr sz="1200" lang="fr"/>
              <a:t>http://hydroculture.monforum.net/upload2/upload_fichier/Presentation_Neli_CHERET.pdf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/>
              <a:t>Благодарим Ви предварително.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/>
              <a:t>С уважение,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fr"/>
              <a:t>Целият екип на ET NEVEN</a:t>
            </a:r>
          </a:p>
          <a:p>
            <a:r>
              <a:t/>
            </a:r>
          </a:p>
          <a:p>
            <a:pPr>
              <a:buNone/>
            </a:pPr>
            <a:r>
              <a:rPr sz="1200" lang="fr"/>
              <a:t>http://www.cheret.tk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