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7772400" cy="1546225"/>
          </a:xfrm>
          <a:custGeom>
            <a:avLst/>
            <a:gdLst>
              <a:gd name="connsiteX0" fmla="*/ 0 w 7772400"/>
              <a:gd name="connsiteY0" fmla="*/ 0 h 1546225"/>
              <a:gd name="connsiteX1" fmla="*/ 0 w 7772400"/>
              <a:gd name="connsiteY1" fmla="*/ 0 h 1546225"/>
              <a:gd name="connsiteX2" fmla="*/ 0 w 7772400"/>
              <a:gd name="connsiteY2" fmla="*/ 0 h 1546225"/>
              <a:gd name="connsiteX3" fmla="*/ 0 w 7772400"/>
              <a:gd name="connsiteY3" fmla="*/ 0 h 1546225"/>
              <a:gd name="connsiteX4" fmla="*/ 7772400 w 7772400"/>
              <a:gd name="connsiteY4" fmla="*/ 0 h 1546225"/>
              <a:gd name="connsiteX5" fmla="*/ 7772400 w 7772400"/>
              <a:gd name="connsiteY5" fmla="*/ 0 h 1546225"/>
              <a:gd name="connsiteX6" fmla="*/ 7772400 w 7772400"/>
              <a:gd name="connsiteY6" fmla="*/ 0 h 1546225"/>
              <a:gd name="connsiteX7" fmla="*/ 7772400 w 7772400"/>
              <a:gd name="connsiteY7" fmla="*/ 0 h 1546225"/>
              <a:gd name="connsiteX8" fmla="*/ 7772400 w 7772400"/>
              <a:gd name="connsiteY8" fmla="*/ 1546225 h 1546225"/>
              <a:gd name="connsiteX9" fmla="*/ 7772400 w 7772400"/>
              <a:gd name="connsiteY9" fmla="*/ 1546225 h 1546225"/>
              <a:gd name="connsiteX10" fmla="*/ 7772400 w 7772400"/>
              <a:gd name="connsiteY10" fmla="*/ 1546225 h 1546225"/>
              <a:gd name="connsiteX11" fmla="*/ 7772400 w 7772400"/>
              <a:gd name="connsiteY11" fmla="*/ 1546225 h 1546225"/>
              <a:gd name="connsiteX12" fmla="*/ 0 w 7772400"/>
              <a:gd name="connsiteY12" fmla="*/ 1546225 h 1546225"/>
              <a:gd name="connsiteX13" fmla="*/ 0 w 7772400"/>
              <a:gd name="connsiteY13" fmla="*/ 1546225 h 1546225"/>
              <a:gd name="connsiteX14" fmla="*/ 0 w 7772400"/>
              <a:gd name="connsiteY14" fmla="*/ 1546225 h 1546225"/>
              <a:gd name="connsiteX15" fmla="*/ 0 w 7772400"/>
              <a:gd name="connsiteY15" fmla="*/ 1546225 h 1546225"/>
              <a:gd name="connsiteX16" fmla="*/ 0 w 7772400"/>
              <a:gd name="connsiteY16" fmla="*/ 0 h 1546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7772400" h="15462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7772400" cy="1046479"/>
          </a:xfrm>
          <a:custGeom>
            <a:avLst/>
            <a:gdLst>
              <a:gd name="connsiteX0" fmla="*/ 0 w 7772400"/>
              <a:gd name="connsiteY0" fmla="*/ 0 h 1046479"/>
              <a:gd name="connsiteX1" fmla="*/ 0 w 7772400"/>
              <a:gd name="connsiteY1" fmla="*/ 0 h 1046479"/>
              <a:gd name="connsiteX2" fmla="*/ 0 w 7772400"/>
              <a:gd name="connsiteY2" fmla="*/ 0 h 1046479"/>
              <a:gd name="connsiteX3" fmla="*/ 0 w 7772400"/>
              <a:gd name="connsiteY3" fmla="*/ 0 h 1046479"/>
              <a:gd name="connsiteX4" fmla="*/ 7772400 w 7772400"/>
              <a:gd name="connsiteY4" fmla="*/ 0 h 1046479"/>
              <a:gd name="connsiteX5" fmla="*/ 7772400 w 7772400"/>
              <a:gd name="connsiteY5" fmla="*/ 0 h 1046479"/>
              <a:gd name="connsiteX6" fmla="*/ 7772400 w 7772400"/>
              <a:gd name="connsiteY6" fmla="*/ 0 h 1046479"/>
              <a:gd name="connsiteX7" fmla="*/ 7772400 w 7772400"/>
              <a:gd name="connsiteY7" fmla="*/ 0 h 1046479"/>
              <a:gd name="connsiteX8" fmla="*/ 7772400 w 7772400"/>
              <a:gd name="connsiteY8" fmla="*/ 1046479 h 1046479"/>
              <a:gd name="connsiteX9" fmla="*/ 7772400 w 7772400"/>
              <a:gd name="connsiteY9" fmla="*/ 1046479 h 1046479"/>
              <a:gd name="connsiteX10" fmla="*/ 7772400 w 7772400"/>
              <a:gd name="connsiteY10" fmla="*/ 1046479 h 1046479"/>
              <a:gd name="connsiteX11" fmla="*/ 7772400 w 7772400"/>
              <a:gd name="connsiteY11" fmla="*/ 1046479 h 1046479"/>
              <a:gd name="connsiteX12" fmla="*/ 0 w 7772400"/>
              <a:gd name="connsiteY12" fmla="*/ 1046479 h 1046479"/>
              <a:gd name="connsiteX13" fmla="*/ 0 w 7772400"/>
              <a:gd name="connsiteY13" fmla="*/ 1046479 h 1046479"/>
              <a:gd name="connsiteX14" fmla="*/ 0 w 7772400"/>
              <a:gd name="connsiteY14" fmla="*/ 1046479 h 1046479"/>
              <a:gd name="connsiteX15" fmla="*/ 0 w 7772400"/>
              <a:gd name="connsiteY15" fmla="*/ 1046479 h 1046479"/>
              <a:gd name="connsiteX16" fmla="*/ 0 w 7772400"/>
              <a:gd name="connsiteY16" fmla="*/ 0 h 1046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7772400" h="10464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943100" cy="942975"/>
          </a:xfrm>
          <a:custGeom>
            <a:avLst/>
            <a:gdLst>
              <a:gd name="connsiteX0" fmla="*/ 0 w 1943100"/>
              <a:gd name="connsiteY0" fmla="*/ 0 h 942975"/>
              <a:gd name="connsiteX1" fmla="*/ 0 w 1943100"/>
              <a:gd name="connsiteY1" fmla="*/ 0 h 942975"/>
              <a:gd name="connsiteX2" fmla="*/ 0 w 1943100"/>
              <a:gd name="connsiteY2" fmla="*/ 0 h 942975"/>
              <a:gd name="connsiteX3" fmla="*/ 0 w 1943100"/>
              <a:gd name="connsiteY3" fmla="*/ 0 h 942975"/>
              <a:gd name="connsiteX4" fmla="*/ 1943100 w 1943100"/>
              <a:gd name="connsiteY4" fmla="*/ 0 h 942975"/>
              <a:gd name="connsiteX5" fmla="*/ 1943100 w 1943100"/>
              <a:gd name="connsiteY5" fmla="*/ 0 h 942975"/>
              <a:gd name="connsiteX6" fmla="*/ 1943100 w 1943100"/>
              <a:gd name="connsiteY6" fmla="*/ 0 h 942975"/>
              <a:gd name="connsiteX7" fmla="*/ 1943100 w 1943100"/>
              <a:gd name="connsiteY7" fmla="*/ 0 h 942975"/>
              <a:gd name="connsiteX8" fmla="*/ 1943100 w 1943100"/>
              <a:gd name="connsiteY8" fmla="*/ 942975 h 942975"/>
              <a:gd name="connsiteX9" fmla="*/ 1943100 w 1943100"/>
              <a:gd name="connsiteY9" fmla="*/ 942975 h 942975"/>
              <a:gd name="connsiteX10" fmla="*/ 1943100 w 1943100"/>
              <a:gd name="connsiteY10" fmla="*/ 942975 h 942975"/>
              <a:gd name="connsiteX11" fmla="*/ 1943100 w 1943100"/>
              <a:gd name="connsiteY11" fmla="*/ 942975 h 942975"/>
              <a:gd name="connsiteX12" fmla="*/ 0 w 1943100"/>
              <a:gd name="connsiteY12" fmla="*/ 942975 h 942975"/>
              <a:gd name="connsiteX13" fmla="*/ 0 w 1943100"/>
              <a:gd name="connsiteY13" fmla="*/ 942975 h 942975"/>
              <a:gd name="connsiteX14" fmla="*/ 0 w 1943100"/>
              <a:gd name="connsiteY14" fmla="*/ 942975 h 942975"/>
              <a:gd name="connsiteX15" fmla="*/ 0 w 1943100"/>
              <a:gd name="connsiteY15" fmla="*/ 942975 h 942975"/>
              <a:gd name="connsiteX16" fmla="*/ 0 w 1943100"/>
              <a:gd name="connsiteY16" fmla="*/ 0 h 942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943100" h="94297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6576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0"/>
            <a:ext cx="2006600" cy="2235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36957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159000"/>
            <a:ext cx="54864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Création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d’Hébergeurs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870200"/>
            <a:ext cx="64643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d’Images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Documents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0 w 8229600"/>
              <a:gd name="connsiteY2" fmla="*/ 0 h 1143000"/>
              <a:gd name="connsiteX3" fmla="*/ 0 w 8229600"/>
              <a:gd name="connsiteY3" fmla="*/ 0 h 1143000"/>
              <a:gd name="connsiteX4" fmla="*/ 8229600 w 8229600"/>
              <a:gd name="connsiteY4" fmla="*/ 0 h 1143000"/>
              <a:gd name="connsiteX5" fmla="*/ 8229600 w 8229600"/>
              <a:gd name="connsiteY5" fmla="*/ 0 h 1143000"/>
              <a:gd name="connsiteX6" fmla="*/ 8229600 w 8229600"/>
              <a:gd name="connsiteY6" fmla="*/ 0 h 1143000"/>
              <a:gd name="connsiteX7" fmla="*/ 8229600 w 8229600"/>
              <a:gd name="connsiteY7" fmla="*/ 0 h 1143000"/>
              <a:gd name="connsiteX8" fmla="*/ 8229600 w 8229600"/>
              <a:gd name="connsiteY8" fmla="*/ 1142999 h 1143000"/>
              <a:gd name="connsiteX9" fmla="*/ 8229600 w 8229600"/>
              <a:gd name="connsiteY9" fmla="*/ 1142999 h 1143000"/>
              <a:gd name="connsiteX10" fmla="*/ 8229600 w 8229600"/>
              <a:gd name="connsiteY10" fmla="*/ 1142999 h 1143000"/>
              <a:gd name="connsiteX11" fmla="*/ 8229600 w 8229600"/>
              <a:gd name="connsiteY11" fmla="*/ 1142999 h 1143000"/>
              <a:gd name="connsiteX12" fmla="*/ 0 w 8229600"/>
              <a:gd name="connsiteY12" fmla="*/ 1142999 h 1143000"/>
              <a:gd name="connsiteX13" fmla="*/ 0 w 8229600"/>
              <a:gd name="connsiteY13" fmla="*/ 1142999 h 1143000"/>
              <a:gd name="connsiteX14" fmla="*/ 0 w 8229600"/>
              <a:gd name="connsiteY14" fmla="*/ 1142999 h 1143000"/>
              <a:gd name="connsiteX15" fmla="*/ 0 w 8229600"/>
              <a:gd name="connsiteY15" fmla="*/ 1142999 h 1143000"/>
              <a:gd name="connsiteX16" fmla="*/ 0 w 8229600"/>
              <a:gd name="connsiteY16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0 w 8229600"/>
              <a:gd name="connsiteY2" fmla="*/ 0 h 4967605"/>
              <a:gd name="connsiteX3" fmla="*/ 0 w 8229600"/>
              <a:gd name="connsiteY3" fmla="*/ 0 h 4967605"/>
              <a:gd name="connsiteX4" fmla="*/ 8229600 w 8229600"/>
              <a:gd name="connsiteY4" fmla="*/ 0 h 4967605"/>
              <a:gd name="connsiteX5" fmla="*/ 8229600 w 8229600"/>
              <a:gd name="connsiteY5" fmla="*/ 0 h 4967605"/>
              <a:gd name="connsiteX6" fmla="*/ 8229600 w 8229600"/>
              <a:gd name="connsiteY6" fmla="*/ 0 h 4967605"/>
              <a:gd name="connsiteX7" fmla="*/ 8229600 w 8229600"/>
              <a:gd name="connsiteY7" fmla="*/ 0 h 4967605"/>
              <a:gd name="connsiteX8" fmla="*/ 8229600 w 8229600"/>
              <a:gd name="connsiteY8" fmla="*/ 4967605 h 4967605"/>
              <a:gd name="connsiteX9" fmla="*/ 8229600 w 8229600"/>
              <a:gd name="connsiteY9" fmla="*/ 4967605 h 4967605"/>
              <a:gd name="connsiteX10" fmla="*/ 8229600 w 8229600"/>
              <a:gd name="connsiteY10" fmla="*/ 4967605 h 4967605"/>
              <a:gd name="connsiteX11" fmla="*/ 8229600 w 8229600"/>
              <a:gd name="connsiteY11" fmla="*/ 4967605 h 4967605"/>
              <a:gd name="connsiteX12" fmla="*/ 0 w 8229600"/>
              <a:gd name="connsiteY12" fmla="*/ 4967605 h 4967605"/>
              <a:gd name="connsiteX13" fmla="*/ 0 w 8229600"/>
              <a:gd name="connsiteY13" fmla="*/ 4967605 h 4967605"/>
              <a:gd name="connsiteX14" fmla="*/ 0 w 8229600"/>
              <a:gd name="connsiteY14" fmla="*/ 4967605 h 4967605"/>
              <a:gd name="connsiteX15" fmla="*/ 0 w 8229600"/>
              <a:gd name="connsiteY15" fmla="*/ 4967605 h 4967605"/>
              <a:gd name="connsiteX16" fmla="*/ 0 w 8229600"/>
              <a:gd name="connsiteY16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41164" y="3561588"/>
            <a:ext cx="24384" cy="12191"/>
          </a:xfrm>
          <a:custGeom>
            <a:avLst/>
            <a:gdLst>
              <a:gd name="connsiteX0" fmla="*/ 0 w 24384"/>
              <a:gd name="connsiteY0" fmla="*/ 12191 h 12191"/>
              <a:gd name="connsiteX1" fmla="*/ 24383 w 24384"/>
              <a:gd name="connsiteY1" fmla="*/ 12191 h 12191"/>
              <a:gd name="connsiteX2" fmla="*/ 24383 w 24384"/>
              <a:gd name="connsiteY2" fmla="*/ 0 h 12191"/>
              <a:gd name="connsiteX3" fmla="*/ 0 w 24384"/>
              <a:gd name="connsiteY3" fmla="*/ 0 h 12191"/>
              <a:gd name="connsiteX4" fmla="*/ 0 w 24384"/>
              <a:gd name="connsiteY4" fmla="*/ 12191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84" h="12191">
                <a:moveTo>
                  <a:pt x="0" y="12191"/>
                </a:moveTo>
                <a:lnTo>
                  <a:pt x="24383" y="12191"/>
                </a:lnTo>
                <a:lnTo>
                  <a:pt x="24383" y="0"/>
                </a:lnTo>
                <a:lnTo>
                  <a:pt x="0" y="0"/>
                </a:lnTo>
                <a:lnTo>
                  <a:pt x="0" y="1219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0" y="36703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51000"/>
            <a:ext cx="1206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19300"/>
            <a:ext cx="6489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système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permettant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stocker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sauvegarder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disposition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197100"/>
            <a:ext cx="6464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h/24.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création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auquel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auront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accès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laisser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droit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lecture,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permettre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laisser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documents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eux-mêmes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répertoires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spécifiques.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794000"/>
            <a:ext cx="63754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créer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hébergeurs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d’images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documents,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forums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visibles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public,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d’autres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35300"/>
            <a:ext cx="6477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cachéesà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dernier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visibles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spécifique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lesquels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travaillez.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Evidemment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répondre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403600"/>
            <a:ext cx="6642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32200"/>
            <a:ext cx="3835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38600"/>
            <a:ext cx="3543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48200"/>
            <a:ext cx="4406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26000"/>
            <a:ext cx="5384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419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19700"/>
            <a:ext cx="1879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483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842000"/>
            <a:ext cx="4978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057900"/>
            <a:ext cx="6159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0 w 8229600"/>
              <a:gd name="connsiteY2" fmla="*/ 0 h 1143000"/>
              <a:gd name="connsiteX3" fmla="*/ 0 w 8229600"/>
              <a:gd name="connsiteY3" fmla="*/ 0 h 1143000"/>
              <a:gd name="connsiteX4" fmla="*/ 8229600 w 8229600"/>
              <a:gd name="connsiteY4" fmla="*/ 0 h 1143000"/>
              <a:gd name="connsiteX5" fmla="*/ 8229600 w 8229600"/>
              <a:gd name="connsiteY5" fmla="*/ 0 h 1143000"/>
              <a:gd name="connsiteX6" fmla="*/ 8229600 w 8229600"/>
              <a:gd name="connsiteY6" fmla="*/ 0 h 1143000"/>
              <a:gd name="connsiteX7" fmla="*/ 8229600 w 8229600"/>
              <a:gd name="connsiteY7" fmla="*/ 0 h 1143000"/>
              <a:gd name="connsiteX8" fmla="*/ 8229600 w 8229600"/>
              <a:gd name="connsiteY8" fmla="*/ 1142999 h 1143000"/>
              <a:gd name="connsiteX9" fmla="*/ 8229600 w 8229600"/>
              <a:gd name="connsiteY9" fmla="*/ 1142999 h 1143000"/>
              <a:gd name="connsiteX10" fmla="*/ 8229600 w 8229600"/>
              <a:gd name="connsiteY10" fmla="*/ 1142999 h 1143000"/>
              <a:gd name="connsiteX11" fmla="*/ 8229600 w 8229600"/>
              <a:gd name="connsiteY11" fmla="*/ 1142999 h 1143000"/>
              <a:gd name="connsiteX12" fmla="*/ 0 w 8229600"/>
              <a:gd name="connsiteY12" fmla="*/ 1142999 h 1143000"/>
              <a:gd name="connsiteX13" fmla="*/ 0 w 8229600"/>
              <a:gd name="connsiteY13" fmla="*/ 1142999 h 1143000"/>
              <a:gd name="connsiteX14" fmla="*/ 0 w 8229600"/>
              <a:gd name="connsiteY14" fmla="*/ 1142999 h 1143000"/>
              <a:gd name="connsiteX15" fmla="*/ 0 w 8229600"/>
              <a:gd name="connsiteY15" fmla="*/ 1142999 h 1143000"/>
              <a:gd name="connsiteX16" fmla="*/ 0 w 8229600"/>
              <a:gd name="connsiteY16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0 w 8229600"/>
              <a:gd name="connsiteY2" fmla="*/ 0 h 4967605"/>
              <a:gd name="connsiteX3" fmla="*/ 0 w 8229600"/>
              <a:gd name="connsiteY3" fmla="*/ 0 h 4967605"/>
              <a:gd name="connsiteX4" fmla="*/ 8229600 w 8229600"/>
              <a:gd name="connsiteY4" fmla="*/ 0 h 4967605"/>
              <a:gd name="connsiteX5" fmla="*/ 8229600 w 8229600"/>
              <a:gd name="connsiteY5" fmla="*/ 0 h 4967605"/>
              <a:gd name="connsiteX6" fmla="*/ 8229600 w 8229600"/>
              <a:gd name="connsiteY6" fmla="*/ 0 h 4967605"/>
              <a:gd name="connsiteX7" fmla="*/ 8229600 w 8229600"/>
              <a:gd name="connsiteY7" fmla="*/ 0 h 4967605"/>
              <a:gd name="connsiteX8" fmla="*/ 8229600 w 8229600"/>
              <a:gd name="connsiteY8" fmla="*/ 4967605 h 4967605"/>
              <a:gd name="connsiteX9" fmla="*/ 8229600 w 8229600"/>
              <a:gd name="connsiteY9" fmla="*/ 4967605 h 4967605"/>
              <a:gd name="connsiteX10" fmla="*/ 8229600 w 8229600"/>
              <a:gd name="connsiteY10" fmla="*/ 4967605 h 4967605"/>
              <a:gd name="connsiteX11" fmla="*/ 8229600 w 8229600"/>
              <a:gd name="connsiteY11" fmla="*/ 4967605 h 4967605"/>
              <a:gd name="connsiteX12" fmla="*/ 0 w 8229600"/>
              <a:gd name="connsiteY12" fmla="*/ 4967605 h 4967605"/>
              <a:gd name="connsiteX13" fmla="*/ 0 w 8229600"/>
              <a:gd name="connsiteY13" fmla="*/ 4967605 h 4967605"/>
              <a:gd name="connsiteX14" fmla="*/ 0 w 8229600"/>
              <a:gd name="connsiteY14" fmla="*/ 4967605 h 4967605"/>
              <a:gd name="connsiteX15" fmla="*/ 0 w 8229600"/>
              <a:gd name="connsiteY15" fmla="*/ 4967605 h 4967605"/>
              <a:gd name="connsiteX16" fmla="*/ 0 w 8229600"/>
              <a:gd name="connsiteY16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5941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1900" y="36322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6703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