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7772400" cy="1546225"/>
          </a:xfrm>
          <a:custGeom>
            <a:avLst/>
            <a:gdLst>
              <a:gd name="connsiteX0" fmla="*/ 0 w 7772400"/>
              <a:gd name="connsiteY0" fmla="*/ 0 h 1546225"/>
              <a:gd name="connsiteX1" fmla="*/ 0 w 7772400"/>
              <a:gd name="connsiteY1" fmla="*/ 0 h 1546225"/>
              <a:gd name="connsiteX2" fmla="*/ 0 w 7772400"/>
              <a:gd name="connsiteY2" fmla="*/ 0 h 1546225"/>
              <a:gd name="connsiteX3" fmla="*/ 0 w 7772400"/>
              <a:gd name="connsiteY3" fmla="*/ 0 h 1546225"/>
              <a:gd name="connsiteX4" fmla="*/ 7772400 w 7772400"/>
              <a:gd name="connsiteY4" fmla="*/ 0 h 1546225"/>
              <a:gd name="connsiteX5" fmla="*/ 7772400 w 7772400"/>
              <a:gd name="connsiteY5" fmla="*/ 0 h 1546225"/>
              <a:gd name="connsiteX6" fmla="*/ 7772400 w 7772400"/>
              <a:gd name="connsiteY6" fmla="*/ 0 h 1546225"/>
              <a:gd name="connsiteX7" fmla="*/ 7772400 w 7772400"/>
              <a:gd name="connsiteY7" fmla="*/ 0 h 1546225"/>
              <a:gd name="connsiteX8" fmla="*/ 7772400 w 7772400"/>
              <a:gd name="connsiteY8" fmla="*/ 1546225 h 1546225"/>
              <a:gd name="connsiteX9" fmla="*/ 7772400 w 7772400"/>
              <a:gd name="connsiteY9" fmla="*/ 1546225 h 1546225"/>
              <a:gd name="connsiteX10" fmla="*/ 7772400 w 7772400"/>
              <a:gd name="connsiteY10" fmla="*/ 1546225 h 1546225"/>
              <a:gd name="connsiteX11" fmla="*/ 7772400 w 7772400"/>
              <a:gd name="connsiteY11" fmla="*/ 1546225 h 1546225"/>
              <a:gd name="connsiteX12" fmla="*/ 0 w 7772400"/>
              <a:gd name="connsiteY12" fmla="*/ 1546225 h 1546225"/>
              <a:gd name="connsiteX13" fmla="*/ 0 w 7772400"/>
              <a:gd name="connsiteY13" fmla="*/ 1546225 h 1546225"/>
              <a:gd name="connsiteX14" fmla="*/ 0 w 7772400"/>
              <a:gd name="connsiteY14" fmla="*/ 1546225 h 1546225"/>
              <a:gd name="connsiteX15" fmla="*/ 0 w 7772400"/>
              <a:gd name="connsiteY15" fmla="*/ 1546225 h 1546225"/>
              <a:gd name="connsiteX16" fmla="*/ 0 w 7772400"/>
              <a:gd name="connsiteY16" fmla="*/ 0 h 1546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7772400" h="154622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1546225"/>
                </a:lnTo>
                <a:lnTo>
                  <a:pt x="7772400" y="1546225"/>
                </a:lnTo>
                <a:lnTo>
                  <a:pt x="7772400" y="1546225"/>
                </a:lnTo>
                <a:lnTo>
                  <a:pt x="7772400" y="1546225"/>
                </a:lnTo>
                <a:lnTo>
                  <a:pt x="0" y="1546225"/>
                </a:lnTo>
                <a:lnTo>
                  <a:pt x="0" y="1546225"/>
                </a:lnTo>
                <a:lnTo>
                  <a:pt x="0" y="1546225"/>
                </a:lnTo>
                <a:lnTo>
                  <a:pt x="0" y="154622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7772400" cy="1046479"/>
          </a:xfrm>
          <a:custGeom>
            <a:avLst/>
            <a:gdLst>
              <a:gd name="connsiteX0" fmla="*/ 0 w 7772400"/>
              <a:gd name="connsiteY0" fmla="*/ 0 h 1046479"/>
              <a:gd name="connsiteX1" fmla="*/ 0 w 7772400"/>
              <a:gd name="connsiteY1" fmla="*/ 0 h 1046479"/>
              <a:gd name="connsiteX2" fmla="*/ 0 w 7772400"/>
              <a:gd name="connsiteY2" fmla="*/ 0 h 1046479"/>
              <a:gd name="connsiteX3" fmla="*/ 0 w 7772400"/>
              <a:gd name="connsiteY3" fmla="*/ 0 h 1046479"/>
              <a:gd name="connsiteX4" fmla="*/ 7772400 w 7772400"/>
              <a:gd name="connsiteY4" fmla="*/ 0 h 1046479"/>
              <a:gd name="connsiteX5" fmla="*/ 7772400 w 7772400"/>
              <a:gd name="connsiteY5" fmla="*/ 0 h 1046479"/>
              <a:gd name="connsiteX6" fmla="*/ 7772400 w 7772400"/>
              <a:gd name="connsiteY6" fmla="*/ 0 h 1046479"/>
              <a:gd name="connsiteX7" fmla="*/ 7772400 w 7772400"/>
              <a:gd name="connsiteY7" fmla="*/ 0 h 1046479"/>
              <a:gd name="connsiteX8" fmla="*/ 7772400 w 7772400"/>
              <a:gd name="connsiteY8" fmla="*/ 1046479 h 1046479"/>
              <a:gd name="connsiteX9" fmla="*/ 7772400 w 7772400"/>
              <a:gd name="connsiteY9" fmla="*/ 1046479 h 1046479"/>
              <a:gd name="connsiteX10" fmla="*/ 7772400 w 7772400"/>
              <a:gd name="connsiteY10" fmla="*/ 1046479 h 1046479"/>
              <a:gd name="connsiteX11" fmla="*/ 7772400 w 7772400"/>
              <a:gd name="connsiteY11" fmla="*/ 1046479 h 1046479"/>
              <a:gd name="connsiteX12" fmla="*/ 0 w 7772400"/>
              <a:gd name="connsiteY12" fmla="*/ 1046479 h 1046479"/>
              <a:gd name="connsiteX13" fmla="*/ 0 w 7772400"/>
              <a:gd name="connsiteY13" fmla="*/ 1046479 h 1046479"/>
              <a:gd name="connsiteX14" fmla="*/ 0 w 7772400"/>
              <a:gd name="connsiteY14" fmla="*/ 1046479 h 1046479"/>
              <a:gd name="connsiteX15" fmla="*/ 0 w 7772400"/>
              <a:gd name="connsiteY15" fmla="*/ 1046479 h 1046479"/>
              <a:gd name="connsiteX16" fmla="*/ 0 w 7772400"/>
              <a:gd name="connsiteY16" fmla="*/ 0 h 1046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7772400" h="10464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1046479"/>
                </a:lnTo>
                <a:lnTo>
                  <a:pt x="7772400" y="1046479"/>
                </a:lnTo>
                <a:lnTo>
                  <a:pt x="7772400" y="1046479"/>
                </a:lnTo>
                <a:lnTo>
                  <a:pt x="7772400" y="1046479"/>
                </a:lnTo>
                <a:lnTo>
                  <a:pt x="0" y="1046479"/>
                </a:lnTo>
                <a:lnTo>
                  <a:pt x="0" y="1046479"/>
                </a:lnTo>
                <a:lnTo>
                  <a:pt x="0" y="1046479"/>
                </a:lnTo>
                <a:lnTo>
                  <a:pt x="0" y="104647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943100" cy="942975"/>
          </a:xfrm>
          <a:custGeom>
            <a:avLst/>
            <a:gdLst>
              <a:gd name="connsiteX0" fmla="*/ 0 w 1943100"/>
              <a:gd name="connsiteY0" fmla="*/ 0 h 942975"/>
              <a:gd name="connsiteX1" fmla="*/ 0 w 1943100"/>
              <a:gd name="connsiteY1" fmla="*/ 0 h 942975"/>
              <a:gd name="connsiteX2" fmla="*/ 0 w 1943100"/>
              <a:gd name="connsiteY2" fmla="*/ 0 h 942975"/>
              <a:gd name="connsiteX3" fmla="*/ 0 w 1943100"/>
              <a:gd name="connsiteY3" fmla="*/ 0 h 942975"/>
              <a:gd name="connsiteX4" fmla="*/ 1943100 w 1943100"/>
              <a:gd name="connsiteY4" fmla="*/ 0 h 942975"/>
              <a:gd name="connsiteX5" fmla="*/ 1943100 w 1943100"/>
              <a:gd name="connsiteY5" fmla="*/ 0 h 942975"/>
              <a:gd name="connsiteX6" fmla="*/ 1943100 w 1943100"/>
              <a:gd name="connsiteY6" fmla="*/ 0 h 942975"/>
              <a:gd name="connsiteX7" fmla="*/ 1943100 w 1943100"/>
              <a:gd name="connsiteY7" fmla="*/ 0 h 942975"/>
              <a:gd name="connsiteX8" fmla="*/ 1943100 w 1943100"/>
              <a:gd name="connsiteY8" fmla="*/ 942975 h 942975"/>
              <a:gd name="connsiteX9" fmla="*/ 1943100 w 1943100"/>
              <a:gd name="connsiteY9" fmla="*/ 942975 h 942975"/>
              <a:gd name="connsiteX10" fmla="*/ 1943100 w 1943100"/>
              <a:gd name="connsiteY10" fmla="*/ 942975 h 942975"/>
              <a:gd name="connsiteX11" fmla="*/ 1943100 w 1943100"/>
              <a:gd name="connsiteY11" fmla="*/ 942975 h 942975"/>
              <a:gd name="connsiteX12" fmla="*/ 0 w 1943100"/>
              <a:gd name="connsiteY12" fmla="*/ 942975 h 942975"/>
              <a:gd name="connsiteX13" fmla="*/ 0 w 1943100"/>
              <a:gd name="connsiteY13" fmla="*/ 942975 h 942975"/>
              <a:gd name="connsiteX14" fmla="*/ 0 w 1943100"/>
              <a:gd name="connsiteY14" fmla="*/ 942975 h 942975"/>
              <a:gd name="connsiteX15" fmla="*/ 0 w 1943100"/>
              <a:gd name="connsiteY15" fmla="*/ 942975 h 942975"/>
              <a:gd name="connsiteX16" fmla="*/ 0 w 1943100"/>
              <a:gd name="connsiteY16" fmla="*/ 0 h 942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943100" h="94297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43100" y="0"/>
                </a:lnTo>
                <a:lnTo>
                  <a:pt x="1943100" y="0"/>
                </a:lnTo>
                <a:lnTo>
                  <a:pt x="1943100" y="0"/>
                </a:lnTo>
                <a:lnTo>
                  <a:pt x="1943100" y="0"/>
                </a:lnTo>
                <a:lnTo>
                  <a:pt x="1943100" y="942975"/>
                </a:lnTo>
                <a:lnTo>
                  <a:pt x="1943100" y="942975"/>
                </a:lnTo>
                <a:lnTo>
                  <a:pt x="1943100" y="942975"/>
                </a:lnTo>
                <a:lnTo>
                  <a:pt x="1943100" y="942975"/>
                </a:lnTo>
                <a:lnTo>
                  <a:pt x="0" y="942975"/>
                </a:lnTo>
                <a:lnTo>
                  <a:pt x="0" y="942975"/>
                </a:lnTo>
                <a:lnTo>
                  <a:pt x="0" y="942975"/>
                </a:lnTo>
                <a:lnTo>
                  <a:pt x="0" y="94297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449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2921000"/>
            <a:ext cx="2006600" cy="2247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9400" y="3644900"/>
            <a:ext cx="12446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298700"/>
            <a:ext cx="65532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Création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Bases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Données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5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Professionnelles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Privées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0 w 8229600"/>
              <a:gd name="connsiteY2" fmla="*/ 0 h 1143000"/>
              <a:gd name="connsiteX3" fmla="*/ 0 w 8229600"/>
              <a:gd name="connsiteY3" fmla="*/ 0 h 1143000"/>
              <a:gd name="connsiteX4" fmla="*/ 8229600 w 8229600"/>
              <a:gd name="connsiteY4" fmla="*/ 0 h 1143000"/>
              <a:gd name="connsiteX5" fmla="*/ 8229600 w 8229600"/>
              <a:gd name="connsiteY5" fmla="*/ 0 h 1143000"/>
              <a:gd name="connsiteX6" fmla="*/ 8229600 w 8229600"/>
              <a:gd name="connsiteY6" fmla="*/ 0 h 1143000"/>
              <a:gd name="connsiteX7" fmla="*/ 8229600 w 8229600"/>
              <a:gd name="connsiteY7" fmla="*/ 0 h 1143000"/>
              <a:gd name="connsiteX8" fmla="*/ 8229600 w 8229600"/>
              <a:gd name="connsiteY8" fmla="*/ 1142999 h 1143000"/>
              <a:gd name="connsiteX9" fmla="*/ 8229600 w 8229600"/>
              <a:gd name="connsiteY9" fmla="*/ 1142999 h 1143000"/>
              <a:gd name="connsiteX10" fmla="*/ 8229600 w 8229600"/>
              <a:gd name="connsiteY10" fmla="*/ 1142999 h 1143000"/>
              <a:gd name="connsiteX11" fmla="*/ 8229600 w 8229600"/>
              <a:gd name="connsiteY11" fmla="*/ 1142999 h 1143000"/>
              <a:gd name="connsiteX12" fmla="*/ 0 w 8229600"/>
              <a:gd name="connsiteY12" fmla="*/ 1142999 h 1143000"/>
              <a:gd name="connsiteX13" fmla="*/ 0 w 8229600"/>
              <a:gd name="connsiteY13" fmla="*/ 1142999 h 1143000"/>
              <a:gd name="connsiteX14" fmla="*/ 0 w 8229600"/>
              <a:gd name="connsiteY14" fmla="*/ 1142999 h 1143000"/>
              <a:gd name="connsiteX15" fmla="*/ 0 w 8229600"/>
              <a:gd name="connsiteY15" fmla="*/ 1142999 h 1143000"/>
              <a:gd name="connsiteX16" fmla="*/ 0 w 8229600"/>
              <a:gd name="connsiteY16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0 w 8229600"/>
              <a:gd name="connsiteY2" fmla="*/ 0 h 4967605"/>
              <a:gd name="connsiteX3" fmla="*/ 0 w 8229600"/>
              <a:gd name="connsiteY3" fmla="*/ 0 h 4967605"/>
              <a:gd name="connsiteX4" fmla="*/ 8229600 w 8229600"/>
              <a:gd name="connsiteY4" fmla="*/ 0 h 4967605"/>
              <a:gd name="connsiteX5" fmla="*/ 8229600 w 8229600"/>
              <a:gd name="connsiteY5" fmla="*/ 0 h 4967605"/>
              <a:gd name="connsiteX6" fmla="*/ 8229600 w 8229600"/>
              <a:gd name="connsiteY6" fmla="*/ 0 h 4967605"/>
              <a:gd name="connsiteX7" fmla="*/ 8229600 w 8229600"/>
              <a:gd name="connsiteY7" fmla="*/ 0 h 4967605"/>
              <a:gd name="connsiteX8" fmla="*/ 8229600 w 8229600"/>
              <a:gd name="connsiteY8" fmla="*/ 4967605 h 4967605"/>
              <a:gd name="connsiteX9" fmla="*/ 8229600 w 8229600"/>
              <a:gd name="connsiteY9" fmla="*/ 4967605 h 4967605"/>
              <a:gd name="connsiteX10" fmla="*/ 8229600 w 8229600"/>
              <a:gd name="connsiteY10" fmla="*/ 4967605 h 4967605"/>
              <a:gd name="connsiteX11" fmla="*/ 8229600 w 8229600"/>
              <a:gd name="connsiteY11" fmla="*/ 4967605 h 4967605"/>
              <a:gd name="connsiteX12" fmla="*/ 0 w 8229600"/>
              <a:gd name="connsiteY12" fmla="*/ 4967605 h 4967605"/>
              <a:gd name="connsiteX13" fmla="*/ 0 w 8229600"/>
              <a:gd name="connsiteY13" fmla="*/ 4967605 h 4967605"/>
              <a:gd name="connsiteX14" fmla="*/ 0 w 8229600"/>
              <a:gd name="connsiteY14" fmla="*/ 4967605 h 4967605"/>
              <a:gd name="connsiteX15" fmla="*/ 0 w 8229600"/>
              <a:gd name="connsiteY15" fmla="*/ 4967605 h 4967605"/>
              <a:gd name="connsiteX16" fmla="*/ 0 w 8229600"/>
              <a:gd name="connsiteY16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41164" y="2753613"/>
            <a:ext cx="24384" cy="12192"/>
          </a:xfrm>
          <a:custGeom>
            <a:avLst/>
            <a:gdLst>
              <a:gd name="connsiteX0" fmla="*/ 0 w 24384"/>
              <a:gd name="connsiteY0" fmla="*/ 12192 h 12192"/>
              <a:gd name="connsiteX1" fmla="*/ 24383 w 24384"/>
              <a:gd name="connsiteY1" fmla="*/ 12192 h 12192"/>
              <a:gd name="connsiteX2" fmla="*/ 24383 w 24384"/>
              <a:gd name="connsiteY2" fmla="*/ 0 h 12192"/>
              <a:gd name="connsiteX3" fmla="*/ 0 w 24384"/>
              <a:gd name="connsiteY3" fmla="*/ 0 h 12192"/>
              <a:gd name="connsiteX4" fmla="*/ 0 w 24384"/>
              <a:gd name="connsiteY4" fmla="*/ 12192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84" h="12192">
                <a:moveTo>
                  <a:pt x="0" y="12192"/>
                </a:moveTo>
                <a:lnTo>
                  <a:pt x="24383" y="12192"/>
                </a:lnTo>
                <a:lnTo>
                  <a:pt x="24383" y="0"/>
                </a:lnTo>
                <a:lnTo>
                  <a:pt x="0" y="0"/>
                </a:lnTo>
                <a:lnTo>
                  <a:pt x="0" y="1219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6703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51000"/>
            <a:ext cx="1206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32000"/>
            <a:ext cx="64643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permettant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gérer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listes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clients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fournisseur,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associant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moyens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paiement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(CB,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paypal,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CB,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espèces,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chèques,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etct),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sachant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précision,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paiement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été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effectué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commande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payée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certain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délai,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avance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retard.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critères,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souhaitez,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603500"/>
            <a:ext cx="66421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819400"/>
            <a:ext cx="3835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225800"/>
            <a:ext cx="35433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835400"/>
            <a:ext cx="4406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13200"/>
            <a:ext cx="5384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2418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419600"/>
            <a:ext cx="18796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482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29200"/>
            <a:ext cx="4978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57800"/>
            <a:ext cx="6159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0 w 8229600"/>
              <a:gd name="connsiteY2" fmla="*/ 0 h 1143000"/>
              <a:gd name="connsiteX3" fmla="*/ 0 w 8229600"/>
              <a:gd name="connsiteY3" fmla="*/ 0 h 1143000"/>
              <a:gd name="connsiteX4" fmla="*/ 8229600 w 8229600"/>
              <a:gd name="connsiteY4" fmla="*/ 0 h 1143000"/>
              <a:gd name="connsiteX5" fmla="*/ 8229600 w 8229600"/>
              <a:gd name="connsiteY5" fmla="*/ 0 h 1143000"/>
              <a:gd name="connsiteX6" fmla="*/ 8229600 w 8229600"/>
              <a:gd name="connsiteY6" fmla="*/ 0 h 1143000"/>
              <a:gd name="connsiteX7" fmla="*/ 8229600 w 8229600"/>
              <a:gd name="connsiteY7" fmla="*/ 0 h 1143000"/>
              <a:gd name="connsiteX8" fmla="*/ 8229600 w 8229600"/>
              <a:gd name="connsiteY8" fmla="*/ 1142999 h 1143000"/>
              <a:gd name="connsiteX9" fmla="*/ 8229600 w 8229600"/>
              <a:gd name="connsiteY9" fmla="*/ 1142999 h 1143000"/>
              <a:gd name="connsiteX10" fmla="*/ 8229600 w 8229600"/>
              <a:gd name="connsiteY10" fmla="*/ 1142999 h 1143000"/>
              <a:gd name="connsiteX11" fmla="*/ 8229600 w 8229600"/>
              <a:gd name="connsiteY11" fmla="*/ 1142999 h 1143000"/>
              <a:gd name="connsiteX12" fmla="*/ 0 w 8229600"/>
              <a:gd name="connsiteY12" fmla="*/ 1142999 h 1143000"/>
              <a:gd name="connsiteX13" fmla="*/ 0 w 8229600"/>
              <a:gd name="connsiteY13" fmla="*/ 1142999 h 1143000"/>
              <a:gd name="connsiteX14" fmla="*/ 0 w 8229600"/>
              <a:gd name="connsiteY14" fmla="*/ 1142999 h 1143000"/>
              <a:gd name="connsiteX15" fmla="*/ 0 w 8229600"/>
              <a:gd name="connsiteY15" fmla="*/ 1142999 h 1143000"/>
              <a:gd name="connsiteX16" fmla="*/ 0 w 8229600"/>
              <a:gd name="connsiteY16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0 w 8229600"/>
              <a:gd name="connsiteY2" fmla="*/ 0 h 4967605"/>
              <a:gd name="connsiteX3" fmla="*/ 0 w 8229600"/>
              <a:gd name="connsiteY3" fmla="*/ 0 h 4967605"/>
              <a:gd name="connsiteX4" fmla="*/ 8229600 w 8229600"/>
              <a:gd name="connsiteY4" fmla="*/ 0 h 4967605"/>
              <a:gd name="connsiteX5" fmla="*/ 8229600 w 8229600"/>
              <a:gd name="connsiteY5" fmla="*/ 0 h 4967605"/>
              <a:gd name="connsiteX6" fmla="*/ 8229600 w 8229600"/>
              <a:gd name="connsiteY6" fmla="*/ 0 h 4967605"/>
              <a:gd name="connsiteX7" fmla="*/ 8229600 w 8229600"/>
              <a:gd name="connsiteY7" fmla="*/ 0 h 4967605"/>
              <a:gd name="connsiteX8" fmla="*/ 8229600 w 8229600"/>
              <a:gd name="connsiteY8" fmla="*/ 4967605 h 4967605"/>
              <a:gd name="connsiteX9" fmla="*/ 8229600 w 8229600"/>
              <a:gd name="connsiteY9" fmla="*/ 4967605 h 4967605"/>
              <a:gd name="connsiteX10" fmla="*/ 8229600 w 8229600"/>
              <a:gd name="connsiteY10" fmla="*/ 4967605 h 4967605"/>
              <a:gd name="connsiteX11" fmla="*/ 8229600 w 8229600"/>
              <a:gd name="connsiteY11" fmla="*/ 4967605 h 4967605"/>
              <a:gd name="connsiteX12" fmla="*/ 0 w 8229600"/>
              <a:gd name="connsiteY12" fmla="*/ 4967605 h 4967605"/>
              <a:gd name="connsiteX13" fmla="*/ 0 w 8229600"/>
              <a:gd name="connsiteY13" fmla="*/ 4967605 h 4967605"/>
              <a:gd name="connsiteX14" fmla="*/ 0 w 8229600"/>
              <a:gd name="connsiteY14" fmla="*/ 4967605 h 4967605"/>
              <a:gd name="connsiteX15" fmla="*/ 0 w 8229600"/>
              <a:gd name="connsiteY15" fmla="*/ 4967605 h 4967605"/>
              <a:gd name="connsiteX16" fmla="*/ 0 w 8229600"/>
              <a:gd name="connsiteY16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92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