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7"/>
    <p:sldId id="25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 ?>
<Relationships xmlns="http://schemas.openxmlformats.org/package/2006/relationships">
	<Relationship Id="rId3" Type="http://schemas.openxmlformats.org/officeDocument/2006/relationships/presProps" Target="presProps.xml" />
	<Relationship Id="rId2" Type="http://schemas.openxmlformats.org/officeDocument/2006/relationships/slide" Target="slides/slide1.xml" />
	<Relationship Id="rId1" Type="http://schemas.openxmlformats.org/officeDocument/2006/relationships/slideMaster" Target="slideMasters/slideMaster1.xml" />
	<Relationship Id="rId6" Type="http://schemas.openxmlformats.org/officeDocument/2006/relationships/tableStyles" Target="tableStyles.xml" />
	<Relationship Id="rId5" Type="http://schemas.openxmlformats.org/officeDocument/2006/relationships/theme" Target="theme/theme1.xml" />
	<Relationship Id="rId4" Type="http://schemas.openxmlformats.org/officeDocument/2006/relationships/viewProps" Target="viewProps.xml" />
	<Relationship Id="rId7" Type="http://schemas.openxmlformats.org/officeDocument/2006/relationships/slide" Target="slides/slide2.xml" />
	<Relationship Id="rId8" Type="http://schemas.openxmlformats.org/officeDocument/2006/relationships/slide" Target="slides/slide3.xml" />
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.jpeg" />
	<Relationship Id="rId3" Type="http://schemas.openxmlformats.org/officeDocument/2006/relationships/image" Target="../media/image2.jpeg" />
	<Relationship Id="rId4" Type="http://schemas.openxmlformats.org/officeDocument/2006/relationships/image" Target="../media/image3.jpeg" />
	<Relationship Id="rId5" Type="http://schemas.openxmlformats.org/officeDocument/2006/relationships/image" Target="../media/image4.jpeg" />
	<Relationship Id="rId6" Type="http://schemas.openxmlformats.org/officeDocument/2006/relationships/image" Target="../media/image5.jpeg" />
</Relationships>
</file>

<file path=ppt/slides/_rels/slide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6.jpeg" />
	<Relationship Id="rId3" Type="http://schemas.openxmlformats.org/officeDocument/2006/relationships/image" Target="../media/image7.jpeg" />
</Relationships>
</file>

<file path=ppt/slides/_rels/slide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8.jpeg" />
	<Relationship Id="rId3" Type="http://schemas.openxmlformats.org/officeDocument/2006/relationships/image" Target="../media/image9.jpeg" />
	<Relationship Id="rId4" Type="http://schemas.openxmlformats.org/officeDocument/2006/relationships/image" Target="../media/image10.jpeg" />
	<Relationship Id="rId5" Type="http://schemas.openxmlformats.org/officeDocument/2006/relationships/image" Target="../media/image11.jpeg" />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30480000" cy="17145000"/>
          </a:xfrm>
          <a:custGeom>
            <a:avLst/>
            <a:gdLst>
              <a:gd name="connsiteX0" fmla="*/ 0 w 30480000"/>
              <a:gd name="connsiteY0" fmla="*/ 0 h 17145000"/>
              <a:gd name="connsiteX1" fmla="*/ 0 w 30480000"/>
              <a:gd name="connsiteY1" fmla="*/ 0 h 17145000"/>
              <a:gd name="connsiteX2" fmla="*/ 0 w 30480000"/>
              <a:gd name="connsiteY2" fmla="*/ 0 h 17145000"/>
              <a:gd name="connsiteX3" fmla="*/ 0 w 30480000"/>
              <a:gd name="connsiteY3" fmla="*/ 0 h 17145000"/>
              <a:gd name="connsiteX4" fmla="*/ 30480000 w 30480000"/>
              <a:gd name="connsiteY4" fmla="*/ 0 h 17145000"/>
              <a:gd name="connsiteX5" fmla="*/ 30480000 w 30480000"/>
              <a:gd name="connsiteY5" fmla="*/ 0 h 17145000"/>
              <a:gd name="connsiteX6" fmla="*/ 30480000 w 30480000"/>
              <a:gd name="connsiteY6" fmla="*/ 17145000 h 17145000"/>
              <a:gd name="connsiteX7" fmla="*/ 30480000 w 30480000"/>
              <a:gd name="connsiteY7" fmla="*/ 17145000 h 17145000"/>
              <a:gd name="connsiteX8" fmla="*/ 0 w 30480000"/>
              <a:gd name="connsiteY8" fmla="*/ 17145000 h 17145000"/>
              <a:gd name="connsiteX9" fmla="*/ 0 w 30480000"/>
              <a:gd name="connsiteY9" fmla="*/ 17145000 h 17145000"/>
              <a:gd name="connsiteX10" fmla="*/ 0 w 30480000"/>
              <a:gd name="connsiteY10" fmla="*/ 0 h 17145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30480000" h="1714500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30480000" y="0"/>
                </a:lnTo>
                <a:lnTo>
                  <a:pt x="30480000" y="0"/>
                </a:lnTo>
                <a:lnTo>
                  <a:pt x="30480000" y="17145000"/>
                </a:lnTo>
                <a:lnTo>
                  <a:pt x="30480000" y="17145000"/>
                </a:lnTo>
                <a:lnTo>
                  <a:pt x="0" y="17145000"/>
                </a:lnTo>
                <a:lnTo>
                  <a:pt x="0" y="17145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85800" y="2111375"/>
            <a:ext cx="22021800" cy="871854"/>
          </a:xfrm>
          <a:custGeom>
            <a:avLst/>
            <a:gdLst>
              <a:gd name="connsiteX0" fmla="*/ 0 w 22021800"/>
              <a:gd name="connsiteY0" fmla="*/ 0 h 871854"/>
              <a:gd name="connsiteX1" fmla="*/ 0 w 22021800"/>
              <a:gd name="connsiteY1" fmla="*/ 0 h 871854"/>
              <a:gd name="connsiteX2" fmla="*/ 0 w 22021800"/>
              <a:gd name="connsiteY2" fmla="*/ 0 h 871854"/>
              <a:gd name="connsiteX3" fmla="*/ 0 w 22021800"/>
              <a:gd name="connsiteY3" fmla="*/ 0 h 871854"/>
              <a:gd name="connsiteX4" fmla="*/ 22021800 w 22021800"/>
              <a:gd name="connsiteY4" fmla="*/ 0 h 871854"/>
              <a:gd name="connsiteX5" fmla="*/ 22021800 w 22021800"/>
              <a:gd name="connsiteY5" fmla="*/ 0 h 871854"/>
              <a:gd name="connsiteX6" fmla="*/ 22021800 w 22021800"/>
              <a:gd name="connsiteY6" fmla="*/ 871854 h 871854"/>
              <a:gd name="connsiteX7" fmla="*/ 22021800 w 22021800"/>
              <a:gd name="connsiteY7" fmla="*/ 871854 h 871854"/>
              <a:gd name="connsiteX8" fmla="*/ 0 w 22021800"/>
              <a:gd name="connsiteY8" fmla="*/ 871854 h 871854"/>
              <a:gd name="connsiteX9" fmla="*/ 0 w 22021800"/>
              <a:gd name="connsiteY9" fmla="*/ 871854 h 871854"/>
              <a:gd name="connsiteX10" fmla="*/ 0 w 22021800"/>
              <a:gd name="connsiteY10" fmla="*/ 0 h 87185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22021800" h="87185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2021800" y="0"/>
                </a:lnTo>
                <a:lnTo>
                  <a:pt x="22021800" y="0"/>
                </a:lnTo>
                <a:lnTo>
                  <a:pt x="22021800" y="871854"/>
                </a:lnTo>
                <a:lnTo>
                  <a:pt x="22021800" y="871854"/>
                </a:lnTo>
                <a:lnTo>
                  <a:pt x="0" y="871854"/>
                </a:lnTo>
                <a:lnTo>
                  <a:pt x="0" y="871854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85800" y="3786504"/>
            <a:ext cx="22021800" cy="399415"/>
          </a:xfrm>
          <a:custGeom>
            <a:avLst/>
            <a:gdLst>
              <a:gd name="connsiteX0" fmla="*/ 0 w 22021800"/>
              <a:gd name="connsiteY0" fmla="*/ 0 h 399415"/>
              <a:gd name="connsiteX1" fmla="*/ 0 w 22021800"/>
              <a:gd name="connsiteY1" fmla="*/ 0 h 399415"/>
              <a:gd name="connsiteX2" fmla="*/ 0 w 22021800"/>
              <a:gd name="connsiteY2" fmla="*/ 0 h 399415"/>
              <a:gd name="connsiteX3" fmla="*/ 0 w 22021800"/>
              <a:gd name="connsiteY3" fmla="*/ 0 h 399415"/>
              <a:gd name="connsiteX4" fmla="*/ 22021800 w 22021800"/>
              <a:gd name="connsiteY4" fmla="*/ 0 h 399415"/>
              <a:gd name="connsiteX5" fmla="*/ 22021800 w 22021800"/>
              <a:gd name="connsiteY5" fmla="*/ 0 h 399415"/>
              <a:gd name="connsiteX6" fmla="*/ 22021800 w 22021800"/>
              <a:gd name="connsiteY6" fmla="*/ 399415 h 399415"/>
              <a:gd name="connsiteX7" fmla="*/ 22021800 w 22021800"/>
              <a:gd name="connsiteY7" fmla="*/ 399415 h 399415"/>
              <a:gd name="connsiteX8" fmla="*/ 0 w 22021800"/>
              <a:gd name="connsiteY8" fmla="*/ 399415 h 399415"/>
              <a:gd name="connsiteX9" fmla="*/ 0 w 22021800"/>
              <a:gd name="connsiteY9" fmla="*/ 399415 h 399415"/>
              <a:gd name="connsiteX10" fmla="*/ 0 w 22021800"/>
              <a:gd name="connsiteY10" fmla="*/ 0 h 39941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22021800" h="39941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2021800" y="0"/>
                </a:lnTo>
                <a:lnTo>
                  <a:pt x="22021800" y="0"/>
                </a:lnTo>
                <a:lnTo>
                  <a:pt x="22021800" y="399415"/>
                </a:lnTo>
                <a:lnTo>
                  <a:pt x="22021800" y="399415"/>
                </a:lnTo>
                <a:lnTo>
                  <a:pt x="0" y="399415"/>
                </a:lnTo>
                <a:lnTo>
                  <a:pt x="0" y="399415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30480000" cy="17145000"/>
          </a:xfrm>
          <a:custGeom>
            <a:avLst/>
            <a:gdLst>
              <a:gd name="connsiteX0" fmla="*/ 0 w 30480000"/>
              <a:gd name="connsiteY0" fmla="*/ 0 h 17145000"/>
              <a:gd name="connsiteX1" fmla="*/ 0 w 30480000"/>
              <a:gd name="connsiteY1" fmla="*/ 0 h 17145000"/>
              <a:gd name="connsiteX2" fmla="*/ 0 w 30480000"/>
              <a:gd name="connsiteY2" fmla="*/ 0 h 17145000"/>
              <a:gd name="connsiteX3" fmla="*/ 0 w 30480000"/>
              <a:gd name="connsiteY3" fmla="*/ 0 h 17145000"/>
              <a:gd name="connsiteX4" fmla="*/ 30480000 w 30480000"/>
              <a:gd name="connsiteY4" fmla="*/ 0 h 17145000"/>
              <a:gd name="connsiteX5" fmla="*/ 30480000 w 30480000"/>
              <a:gd name="connsiteY5" fmla="*/ 0 h 17145000"/>
              <a:gd name="connsiteX6" fmla="*/ 30480000 w 30480000"/>
              <a:gd name="connsiteY6" fmla="*/ 17145000 h 17145000"/>
              <a:gd name="connsiteX7" fmla="*/ 30480000 w 30480000"/>
              <a:gd name="connsiteY7" fmla="*/ 17145000 h 17145000"/>
              <a:gd name="connsiteX8" fmla="*/ 0 w 30480000"/>
              <a:gd name="connsiteY8" fmla="*/ 17145000 h 17145000"/>
              <a:gd name="connsiteX9" fmla="*/ 0 w 30480000"/>
              <a:gd name="connsiteY9" fmla="*/ 17145000 h 17145000"/>
              <a:gd name="connsiteX10" fmla="*/ 0 w 30480000"/>
              <a:gd name="connsiteY10" fmla="*/ 0 h 17145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30480000" h="1714500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30480000" y="0"/>
                </a:lnTo>
                <a:lnTo>
                  <a:pt x="30480000" y="0"/>
                </a:lnTo>
                <a:lnTo>
                  <a:pt x="30480000" y="17145000"/>
                </a:lnTo>
                <a:lnTo>
                  <a:pt x="30480000" y="17145000"/>
                </a:lnTo>
                <a:lnTo>
                  <a:pt x="0" y="17145000"/>
                </a:lnTo>
                <a:lnTo>
                  <a:pt x="0" y="17145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600450" y="2957829"/>
            <a:ext cx="1376679" cy="323850"/>
          </a:xfrm>
          <a:custGeom>
            <a:avLst/>
            <a:gdLst>
              <a:gd name="connsiteX0" fmla="*/ 0 w 1376679"/>
              <a:gd name="connsiteY0" fmla="*/ 0 h 323850"/>
              <a:gd name="connsiteX1" fmla="*/ 0 w 1376679"/>
              <a:gd name="connsiteY1" fmla="*/ 0 h 323850"/>
              <a:gd name="connsiteX2" fmla="*/ 0 w 1376679"/>
              <a:gd name="connsiteY2" fmla="*/ 0 h 323850"/>
              <a:gd name="connsiteX3" fmla="*/ 0 w 1376679"/>
              <a:gd name="connsiteY3" fmla="*/ 0 h 323850"/>
              <a:gd name="connsiteX4" fmla="*/ 1376679 w 1376679"/>
              <a:gd name="connsiteY4" fmla="*/ 0 h 323850"/>
              <a:gd name="connsiteX5" fmla="*/ 1376679 w 1376679"/>
              <a:gd name="connsiteY5" fmla="*/ 0 h 323850"/>
              <a:gd name="connsiteX6" fmla="*/ 1376679 w 1376679"/>
              <a:gd name="connsiteY6" fmla="*/ 323850 h 323850"/>
              <a:gd name="connsiteX7" fmla="*/ 1376679 w 1376679"/>
              <a:gd name="connsiteY7" fmla="*/ 323850 h 323850"/>
              <a:gd name="connsiteX8" fmla="*/ 0 w 1376679"/>
              <a:gd name="connsiteY8" fmla="*/ 323850 h 323850"/>
              <a:gd name="connsiteX9" fmla="*/ 0 w 1376679"/>
              <a:gd name="connsiteY9" fmla="*/ 323850 h 323850"/>
              <a:gd name="connsiteX10" fmla="*/ 0 w 1376679"/>
              <a:gd name="connsiteY10" fmla="*/ 0 h 3238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1376679" h="32385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376679" y="0"/>
                </a:lnTo>
                <a:lnTo>
                  <a:pt x="1376679" y="0"/>
                </a:lnTo>
                <a:lnTo>
                  <a:pt x="1376679" y="323850"/>
                </a:lnTo>
                <a:lnTo>
                  <a:pt x="1376679" y="323850"/>
                </a:lnTo>
                <a:lnTo>
                  <a:pt x="0" y="323850"/>
                </a:lnTo>
                <a:lnTo>
                  <a:pt x="0" y="32385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36449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8700" y="2921000"/>
            <a:ext cx="2006600" cy="22479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86700" y="3644900"/>
            <a:ext cx="12573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774700" y="2298700"/>
            <a:ext cx="5994400" cy="1270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							</a:tabLst>
            </a:pPr>
            <a:r>
              <a:rPr lang="en-US" altLang="zh-CN" sz="4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Cours</a:t>
            </a:r>
            <a:r>
              <a:rPr lang="en-US" altLang="zh-CN" sz="4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Professionnels</a:t>
            </a:r>
            <a:r>
              <a:rPr lang="en-US" altLang="zh-CN" sz="4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500"/>
              </a:lnSpc>
              <a:tabLst>
							</a:tabLst>
            </a:pPr>
            <a:r>
              <a:rPr lang="en-US" altLang="zh-CN" sz="4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Langues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30480000" cy="17145000"/>
          </a:xfrm>
          <a:custGeom>
            <a:avLst/>
            <a:gdLst>
              <a:gd name="connsiteX0" fmla="*/ 0 w 30480000"/>
              <a:gd name="connsiteY0" fmla="*/ 0 h 17145000"/>
              <a:gd name="connsiteX1" fmla="*/ 0 w 30480000"/>
              <a:gd name="connsiteY1" fmla="*/ 0 h 17145000"/>
              <a:gd name="connsiteX2" fmla="*/ 0 w 30480000"/>
              <a:gd name="connsiteY2" fmla="*/ 0 h 17145000"/>
              <a:gd name="connsiteX3" fmla="*/ 0 w 30480000"/>
              <a:gd name="connsiteY3" fmla="*/ 0 h 17145000"/>
              <a:gd name="connsiteX4" fmla="*/ 30480000 w 30480000"/>
              <a:gd name="connsiteY4" fmla="*/ 0 h 17145000"/>
              <a:gd name="connsiteX5" fmla="*/ 30480000 w 30480000"/>
              <a:gd name="connsiteY5" fmla="*/ 0 h 17145000"/>
              <a:gd name="connsiteX6" fmla="*/ 30480000 w 30480000"/>
              <a:gd name="connsiteY6" fmla="*/ 17145000 h 17145000"/>
              <a:gd name="connsiteX7" fmla="*/ 30480000 w 30480000"/>
              <a:gd name="connsiteY7" fmla="*/ 17145000 h 17145000"/>
              <a:gd name="connsiteX8" fmla="*/ 0 w 30480000"/>
              <a:gd name="connsiteY8" fmla="*/ 17145000 h 17145000"/>
              <a:gd name="connsiteX9" fmla="*/ 0 w 30480000"/>
              <a:gd name="connsiteY9" fmla="*/ 17145000 h 17145000"/>
              <a:gd name="connsiteX10" fmla="*/ 0 w 30480000"/>
              <a:gd name="connsiteY10" fmla="*/ 0 h 17145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30480000" h="1714500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30480000" y="0"/>
                </a:lnTo>
                <a:lnTo>
                  <a:pt x="30480000" y="0"/>
                </a:lnTo>
                <a:lnTo>
                  <a:pt x="30480000" y="17145000"/>
                </a:lnTo>
                <a:lnTo>
                  <a:pt x="30480000" y="17145000"/>
                </a:lnTo>
                <a:lnTo>
                  <a:pt x="0" y="17145000"/>
                </a:lnTo>
                <a:lnTo>
                  <a:pt x="0" y="17145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274320"/>
            <a:ext cx="24688800" cy="476250"/>
          </a:xfrm>
          <a:custGeom>
            <a:avLst/>
            <a:gdLst>
              <a:gd name="connsiteX0" fmla="*/ 0 w 24688800"/>
              <a:gd name="connsiteY0" fmla="*/ 0 h 476250"/>
              <a:gd name="connsiteX1" fmla="*/ 0 w 24688800"/>
              <a:gd name="connsiteY1" fmla="*/ 0 h 476250"/>
              <a:gd name="connsiteX2" fmla="*/ 0 w 24688800"/>
              <a:gd name="connsiteY2" fmla="*/ 0 h 476250"/>
              <a:gd name="connsiteX3" fmla="*/ 0 w 24688800"/>
              <a:gd name="connsiteY3" fmla="*/ 0 h 476250"/>
              <a:gd name="connsiteX4" fmla="*/ 24688800 w 24688800"/>
              <a:gd name="connsiteY4" fmla="*/ 0 h 476250"/>
              <a:gd name="connsiteX5" fmla="*/ 24688800 w 24688800"/>
              <a:gd name="connsiteY5" fmla="*/ 0 h 476250"/>
              <a:gd name="connsiteX6" fmla="*/ 24688800 w 24688800"/>
              <a:gd name="connsiteY6" fmla="*/ 476249 h 476250"/>
              <a:gd name="connsiteX7" fmla="*/ 24688800 w 24688800"/>
              <a:gd name="connsiteY7" fmla="*/ 476249 h 476250"/>
              <a:gd name="connsiteX8" fmla="*/ 0 w 24688800"/>
              <a:gd name="connsiteY8" fmla="*/ 476249 h 476250"/>
              <a:gd name="connsiteX9" fmla="*/ 0 w 24688800"/>
              <a:gd name="connsiteY9" fmla="*/ 476249 h 476250"/>
              <a:gd name="connsiteX10" fmla="*/ 0 w 24688800"/>
              <a:gd name="connsiteY10" fmla="*/ 0 h 4762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24688800" h="47625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4688800" y="0"/>
                </a:lnTo>
                <a:lnTo>
                  <a:pt x="24688800" y="0"/>
                </a:lnTo>
                <a:lnTo>
                  <a:pt x="24688800" y="476249"/>
                </a:lnTo>
                <a:lnTo>
                  <a:pt x="24688800" y="476249"/>
                </a:lnTo>
                <a:lnTo>
                  <a:pt x="0" y="476249"/>
                </a:lnTo>
                <a:lnTo>
                  <a:pt x="0" y="47624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1600200"/>
            <a:ext cx="24688800" cy="8996044"/>
          </a:xfrm>
          <a:custGeom>
            <a:avLst/>
            <a:gdLst>
              <a:gd name="connsiteX0" fmla="*/ 0 w 24688800"/>
              <a:gd name="connsiteY0" fmla="*/ 0 h 8996044"/>
              <a:gd name="connsiteX1" fmla="*/ 0 w 24688800"/>
              <a:gd name="connsiteY1" fmla="*/ 0 h 8996044"/>
              <a:gd name="connsiteX2" fmla="*/ 0 w 24688800"/>
              <a:gd name="connsiteY2" fmla="*/ 0 h 8996044"/>
              <a:gd name="connsiteX3" fmla="*/ 0 w 24688800"/>
              <a:gd name="connsiteY3" fmla="*/ 0 h 8996044"/>
              <a:gd name="connsiteX4" fmla="*/ 24688800 w 24688800"/>
              <a:gd name="connsiteY4" fmla="*/ 0 h 8996044"/>
              <a:gd name="connsiteX5" fmla="*/ 24688800 w 24688800"/>
              <a:gd name="connsiteY5" fmla="*/ 0 h 8996044"/>
              <a:gd name="connsiteX6" fmla="*/ 24688800 w 24688800"/>
              <a:gd name="connsiteY6" fmla="*/ 8996044 h 8996044"/>
              <a:gd name="connsiteX7" fmla="*/ 24688800 w 24688800"/>
              <a:gd name="connsiteY7" fmla="*/ 8996044 h 8996044"/>
              <a:gd name="connsiteX8" fmla="*/ 0 w 24688800"/>
              <a:gd name="connsiteY8" fmla="*/ 8996044 h 8996044"/>
              <a:gd name="connsiteX9" fmla="*/ 0 w 24688800"/>
              <a:gd name="connsiteY9" fmla="*/ 8996044 h 8996044"/>
              <a:gd name="connsiteX10" fmla="*/ 0 w 24688800"/>
              <a:gd name="connsiteY10" fmla="*/ 0 h 89960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24688800" h="899604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4688800" y="0"/>
                </a:lnTo>
                <a:lnTo>
                  <a:pt x="24688800" y="0"/>
                </a:lnTo>
                <a:lnTo>
                  <a:pt x="24688800" y="8996044"/>
                </a:lnTo>
                <a:lnTo>
                  <a:pt x="24688800" y="8996044"/>
                </a:lnTo>
                <a:lnTo>
                  <a:pt x="0" y="8996044"/>
                </a:lnTo>
                <a:lnTo>
                  <a:pt x="0" y="8996044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616196" y="3357372"/>
            <a:ext cx="21335" cy="12191"/>
          </a:xfrm>
          <a:custGeom>
            <a:avLst/>
            <a:gdLst>
              <a:gd name="connsiteX0" fmla="*/ 0 w 21335"/>
              <a:gd name="connsiteY0" fmla="*/ 12191 h 12191"/>
              <a:gd name="connsiteX1" fmla="*/ 21335 w 21335"/>
              <a:gd name="connsiteY1" fmla="*/ 12191 h 12191"/>
              <a:gd name="connsiteX2" fmla="*/ 21335 w 21335"/>
              <a:gd name="connsiteY2" fmla="*/ 0 h 12191"/>
              <a:gd name="connsiteX3" fmla="*/ 0 w 21335"/>
              <a:gd name="connsiteY3" fmla="*/ 0 h 12191"/>
              <a:gd name="connsiteX4" fmla="*/ 0 w 21335"/>
              <a:gd name="connsiteY4" fmla="*/ 12191 h 121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1335" h="12191">
                <a:moveTo>
                  <a:pt x="0" y="12191"/>
                </a:moveTo>
                <a:lnTo>
                  <a:pt x="21335" y="12191"/>
                </a:lnTo>
                <a:lnTo>
                  <a:pt x="21335" y="0"/>
                </a:lnTo>
                <a:lnTo>
                  <a:pt x="0" y="0"/>
                </a:lnTo>
                <a:lnTo>
                  <a:pt x="0" y="12191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35900" y="36576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33400" y="1651000"/>
            <a:ext cx="11811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Madame,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Monsieur,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1993900"/>
            <a:ext cx="64389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Dieu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sait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combien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important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maîtriser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moins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langue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étrangère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lancer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professionnelle.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’âge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avons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motivations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apprendre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langues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étrangères,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mais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autant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facilités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petits.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Seulement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suffit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d’y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croire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motiver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2425700"/>
            <a:ext cx="62738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arriver.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parle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langues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apprend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facilement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aura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capacités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utiliser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titre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professionnel.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2603500"/>
            <a:ext cx="65532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proposons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cours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d’anglais,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allemand,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luxembourgeois,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FLE,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bulgare,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russe,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quel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soit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votre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niveau,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votre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âge,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où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trouviez.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effet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proposons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cours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aussi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bien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domicile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entreprise,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seuls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groupe,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qu’en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ligne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via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skype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vidéoconférence,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titre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privé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3022600"/>
            <a:ext cx="9017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professionnel.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3200400"/>
            <a:ext cx="64389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amples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informations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n’hésitez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contacter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email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l’adresse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suivante</a:t>
            </a:r>
            <a:r>
              <a:rPr lang="en-US" altLang="zh-CN" sz="12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et_neven@yahoo.fr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encore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(+33)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(0)826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81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44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3429000"/>
            <a:ext cx="37338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04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skype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aux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pseudos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suivants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cheret_laurent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neli.tomova3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3835400"/>
            <a:ext cx="34798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Vous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pouvez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aussi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joindre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profils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suivants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ts val="17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http://profil.cadremploi.fr/laurent.cheret.1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http://profil.cadremploi.fr/neli.cheret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445000"/>
            <a:ext cx="43180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vous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suffit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cliquer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bouton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Contacter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622800"/>
            <a:ext cx="52832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Toute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demande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d’informations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fera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l’objet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notre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grande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discrétion.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851400"/>
            <a:ext cx="9144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Cordialement,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5016500"/>
            <a:ext cx="18415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Toute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l’équipe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NEVEN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5257800"/>
            <a:ext cx="12954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http://www.cheret.tk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5638800"/>
            <a:ext cx="48768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fiches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présentation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sont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téléchargeables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pdf,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aux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liens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ci-dessous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5867400"/>
            <a:ext cx="60706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http://hydroculture.monforum.net/upload2/upload_fichier/Presentation_Laurent_CHERET.pdf</a:t>
            </a:r>
          </a:p>
          <a:p>
            <a:pPr>
              <a:lnSpc>
                <a:spcPts val="16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http://hydroculture.monforum.net/upload2/upload_fichier/Presentation_Neli_CHERET.pdf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30480000" cy="17145000"/>
          </a:xfrm>
          <a:custGeom>
            <a:avLst/>
            <a:gdLst>
              <a:gd name="connsiteX0" fmla="*/ 0 w 30480000"/>
              <a:gd name="connsiteY0" fmla="*/ 0 h 17145000"/>
              <a:gd name="connsiteX1" fmla="*/ 0 w 30480000"/>
              <a:gd name="connsiteY1" fmla="*/ 0 h 17145000"/>
              <a:gd name="connsiteX2" fmla="*/ 0 w 30480000"/>
              <a:gd name="connsiteY2" fmla="*/ 0 h 17145000"/>
              <a:gd name="connsiteX3" fmla="*/ 0 w 30480000"/>
              <a:gd name="connsiteY3" fmla="*/ 0 h 17145000"/>
              <a:gd name="connsiteX4" fmla="*/ 30480000 w 30480000"/>
              <a:gd name="connsiteY4" fmla="*/ 0 h 17145000"/>
              <a:gd name="connsiteX5" fmla="*/ 30480000 w 30480000"/>
              <a:gd name="connsiteY5" fmla="*/ 0 h 17145000"/>
              <a:gd name="connsiteX6" fmla="*/ 30480000 w 30480000"/>
              <a:gd name="connsiteY6" fmla="*/ 17145000 h 17145000"/>
              <a:gd name="connsiteX7" fmla="*/ 30480000 w 30480000"/>
              <a:gd name="connsiteY7" fmla="*/ 17145000 h 17145000"/>
              <a:gd name="connsiteX8" fmla="*/ 0 w 30480000"/>
              <a:gd name="connsiteY8" fmla="*/ 17145000 h 17145000"/>
              <a:gd name="connsiteX9" fmla="*/ 0 w 30480000"/>
              <a:gd name="connsiteY9" fmla="*/ 17145000 h 17145000"/>
              <a:gd name="connsiteX10" fmla="*/ 0 w 30480000"/>
              <a:gd name="connsiteY10" fmla="*/ 0 h 17145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30480000" h="1714500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30480000" y="0"/>
                </a:lnTo>
                <a:lnTo>
                  <a:pt x="30480000" y="0"/>
                </a:lnTo>
                <a:lnTo>
                  <a:pt x="30480000" y="17145000"/>
                </a:lnTo>
                <a:lnTo>
                  <a:pt x="30480000" y="17145000"/>
                </a:lnTo>
                <a:lnTo>
                  <a:pt x="0" y="17145000"/>
                </a:lnTo>
                <a:lnTo>
                  <a:pt x="0" y="17145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274320"/>
            <a:ext cx="24688800" cy="476250"/>
          </a:xfrm>
          <a:custGeom>
            <a:avLst/>
            <a:gdLst>
              <a:gd name="connsiteX0" fmla="*/ 0 w 24688800"/>
              <a:gd name="connsiteY0" fmla="*/ 0 h 476250"/>
              <a:gd name="connsiteX1" fmla="*/ 0 w 24688800"/>
              <a:gd name="connsiteY1" fmla="*/ 0 h 476250"/>
              <a:gd name="connsiteX2" fmla="*/ 0 w 24688800"/>
              <a:gd name="connsiteY2" fmla="*/ 0 h 476250"/>
              <a:gd name="connsiteX3" fmla="*/ 0 w 24688800"/>
              <a:gd name="connsiteY3" fmla="*/ 0 h 476250"/>
              <a:gd name="connsiteX4" fmla="*/ 24688800 w 24688800"/>
              <a:gd name="connsiteY4" fmla="*/ 0 h 476250"/>
              <a:gd name="connsiteX5" fmla="*/ 24688800 w 24688800"/>
              <a:gd name="connsiteY5" fmla="*/ 0 h 476250"/>
              <a:gd name="connsiteX6" fmla="*/ 24688800 w 24688800"/>
              <a:gd name="connsiteY6" fmla="*/ 476249 h 476250"/>
              <a:gd name="connsiteX7" fmla="*/ 24688800 w 24688800"/>
              <a:gd name="connsiteY7" fmla="*/ 476249 h 476250"/>
              <a:gd name="connsiteX8" fmla="*/ 0 w 24688800"/>
              <a:gd name="connsiteY8" fmla="*/ 476249 h 476250"/>
              <a:gd name="connsiteX9" fmla="*/ 0 w 24688800"/>
              <a:gd name="connsiteY9" fmla="*/ 476249 h 476250"/>
              <a:gd name="connsiteX10" fmla="*/ 0 w 24688800"/>
              <a:gd name="connsiteY10" fmla="*/ 0 h 4762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24688800" h="47625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4688800" y="0"/>
                </a:lnTo>
                <a:lnTo>
                  <a:pt x="24688800" y="0"/>
                </a:lnTo>
                <a:lnTo>
                  <a:pt x="24688800" y="476249"/>
                </a:lnTo>
                <a:lnTo>
                  <a:pt x="24688800" y="476249"/>
                </a:lnTo>
                <a:lnTo>
                  <a:pt x="0" y="476249"/>
                </a:lnTo>
                <a:lnTo>
                  <a:pt x="0" y="47624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1600200"/>
            <a:ext cx="24688800" cy="8996044"/>
          </a:xfrm>
          <a:custGeom>
            <a:avLst/>
            <a:gdLst>
              <a:gd name="connsiteX0" fmla="*/ 0 w 24688800"/>
              <a:gd name="connsiteY0" fmla="*/ 0 h 8996044"/>
              <a:gd name="connsiteX1" fmla="*/ 0 w 24688800"/>
              <a:gd name="connsiteY1" fmla="*/ 0 h 8996044"/>
              <a:gd name="connsiteX2" fmla="*/ 0 w 24688800"/>
              <a:gd name="connsiteY2" fmla="*/ 0 h 8996044"/>
              <a:gd name="connsiteX3" fmla="*/ 0 w 24688800"/>
              <a:gd name="connsiteY3" fmla="*/ 0 h 8996044"/>
              <a:gd name="connsiteX4" fmla="*/ 24688800 w 24688800"/>
              <a:gd name="connsiteY4" fmla="*/ 0 h 8996044"/>
              <a:gd name="connsiteX5" fmla="*/ 24688800 w 24688800"/>
              <a:gd name="connsiteY5" fmla="*/ 0 h 8996044"/>
              <a:gd name="connsiteX6" fmla="*/ 24688800 w 24688800"/>
              <a:gd name="connsiteY6" fmla="*/ 8996044 h 8996044"/>
              <a:gd name="connsiteX7" fmla="*/ 24688800 w 24688800"/>
              <a:gd name="connsiteY7" fmla="*/ 8996044 h 8996044"/>
              <a:gd name="connsiteX8" fmla="*/ 0 w 24688800"/>
              <a:gd name="connsiteY8" fmla="*/ 8996044 h 8996044"/>
              <a:gd name="connsiteX9" fmla="*/ 0 w 24688800"/>
              <a:gd name="connsiteY9" fmla="*/ 8996044 h 8996044"/>
              <a:gd name="connsiteX10" fmla="*/ 0 w 24688800"/>
              <a:gd name="connsiteY10" fmla="*/ 0 h 89960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24688800" h="899604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4688800" y="0"/>
                </a:lnTo>
                <a:lnTo>
                  <a:pt x="24688800" y="0"/>
                </a:lnTo>
                <a:lnTo>
                  <a:pt x="24688800" y="8996044"/>
                </a:lnTo>
                <a:lnTo>
                  <a:pt x="24688800" y="8996044"/>
                </a:lnTo>
                <a:lnTo>
                  <a:pt x="0" y="8996044"/>
                </a:lnTo>
                <a:lnTo>
                  <a:pt x="0" y="8996044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" y="36703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2200" y="36703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61300" y="3670300"/>
            <a:ext cx="12827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雨林木风</cp:lastModifiedBy>
  <cp:revision>3</cp:revision>
  <dcterms:created xsi:type="dcterms:W3CDTF">2006-08-16T00:00:00Z</dcterms:created>
  <dcterms:modified xsi:type="dcterms:W3CDTF">2010-04-24T16:48:41Z</dcterms:modified>
</cp:coreProperties>
</file>