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7772400" cy="1546225"/>
          </a:xfrm>
          <a:custGeom>
            <a:avLst/>
            <a:gdLst>
              <a:gd name="connsiteX0" fmla="*/ 0 w 7772400"/>
              <a:gd name="connsiteY0" fmla="*/ 0 h 1546225"/>
              <a:gd name="connsiteX1" fmla="*/ 0 w 7772400"/>
              <a:gd name="connsiteY1" fmla="*/ 0 h 1546225"/>
              <a:gd name="connsiteX2" fmla="*/ 0 w 7772400"/>
              <a:gd name="connsiteY2" fmla="*/ 0 h 1546225"/>
              <a:gd name="connsiteX3" fmla="*/ 0 w 7772400"/>
              <a:gd name="connsiteY3" fmla="*/ 0 h 1546225"/>
              <a:gd name="connsiteX4" fmla="*/ 7772400 w 7772400"/>
              <a:gd name="connsiteY4" fmla="*/ 0 h 1546225"/>
              <a:gd name="connsiteX5" fmla="*/ 7772400 w 7772400"/>
              <a:gd name="connsiteY5" fmla="*/ 0 h 1546225"/>
              <a:gd name="connsiteX6" fmla="*/ 7772400 w 7772400"/>
              <a:gd name="connsiteY6" fmla="*/ 0 h 1546225"/>
              <a:gd name="connsiteX7" fmla="*/ 7772400 w 7772400"/>
              <a:gd name="connsiteY7" fmla="*/ 0 h 1546225"/>
              <a:gd name="connsiteX8" fmla="*/ 7772400 w 7772400"/>
              <a:gd name="connsiteY8" fmla="*/ 1546225 h 1546225"/>
              <a:gd name="connsiteX9" fmla="*/ 7772400 w 7772400"/>
              <a:gd name="connsiteY9" fmla="*/ 1546225 h 1546225"/>
              <a:gd name="connsiteX10" fmla="*/ 7772400 w 7772400"/>
              <a:gd name="connsiteY10" fmla="*/ 1546225 h 1546225"/>
              <a:gd name="connsiteX11" fmla="*/ 7772400 w 7772400"/>
              <a:gd name="connsiteY11" fmla="*/ 1546225 h 1546225"/>
              <a:gd name="connsiteX12" fmla="*/ 0 w 7772400"/>
              <a:gd name="connsiteY12" fmla="*/ 1546225 h 1546225"/>
              <a:gd name="connsiteX13" fmla="*/ 0 w 7772400"/>
              <a:gd name="connsiteY13" fmla="*/ 1546225 h 1546225"/>
              <a:gd name="connsiteX14" fmla="*/ 0 w 7772400"/>
              <a:gd name="connsiteY14" fmla="*/ 1546225 h 1546225"/>
              <a:gd name="connsiteX15" fmla="*/ 0 w 7772400"/>
              <a:gd name="connsiteY15" fmla="*/ 1546225 h 1546225"/>
              <a:gd name="connsiteX16" fmla="*/ 0 w 7772400"/>
              <a:gd name="connsiteY16" fmla="*/ 0 h 1546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7772400" h="15462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7772400" cy="1046479"/>
          </a:xfrm>
          <a:custGeom>
            <a:avLst/>
            <a:gdLst>
              <a:gd name="connsiteX0" fmla="*/ 0 w 7772400"/>
              <a:gd name="connsiteY0" fmla="*/ 0 h 1046479"/>
              <a:gd name="connsiteX1" fmla="*/ 0 w 7772400"/>
              <a:gd name="connsiteY1" fmla="*/ 0 h 1046479"/>
              <a:gd name="connsiteX2" fmla="*/ 0 w 7772400"/>
              <a:gd name="connsiteY2" fmla="*/ 0 h 1046479"/>
              <a:gd name="connsiteX3" fmla="*/ 0 w 7772400"/>
              <a:gd name="connsiteY3" fmla="*/ 0 h 1046479"/>
              <a:gd name="connsiteX4" fmla="*/ 7772400 w 7772400"/>
              <a:gd name="connsiteY4" fmla="*/ 0 h 1046479"/>
              <a:gd name="connsiteX5" fmla="*/ 7772400 w 7772400"/>
              <a:gd name="connsiteY5" fmla="*/ 0 h 1046479"/>
              <a:gd name="connsiteX6" fmla="*/ 7772400 w 7772400"/>
              <a:gd name="connsiteY6" fmla="*/ 0 h 1046479"/>
              <a:gd name="connsiteX7" fmla="*/ 7772400 w 7772400"/>
              <a:gd name="connsiteY7" fmla="*/ 0 h 1046479"/>
              <a:gd name="connsiteX8" fmla="*/ 7772400 w 7772400"/>
              <a:gd name="connsiteY8" fmla="*/ 1046479 h 1046479"/>
              <a:gd name="connsiteX9" fmla="*/ 7772400 w 7772400"/>
              <a:gd name="connsiteY9" fmla="*/ 1046479 h 1046479"/>
              <a:gd name="connsiteX10" fmla="*/ 7772400 w 7772400"/>
              <a:gd name="connsiteY10" fmla="*/ 1046479 h 1046479"/>
              <a:gd name="connsiteX11" fmla="*/ 7772400 w 7772400"/>
              <a:gd name="connsiteY11" fmla="*/ 1046479 h 1046479"/>
              <a:gd name="connsiteX12" fmla="*/ 0 w 7772400"/>
              <a:gd name="connsiteY12" fmla="*/ 1046479 h 1046479"/>
              <a:gd name="connsiteX13" fmla="*/ 0 w 7772400"/>
              <a:gd name="connsiteY13" fmla="*/ 1046479 h 1046479"/>
              <a:gd name="connsiteX14" fmla="*/ 0 w 7772400"/>
              <a:gd name="connsiteY14" fmla="*/ 1046479 h 1046479"/>
              <a:gd name="connsiteX15" fmla="*/ 0 w 7772400"/>
              <a:gd name="connsiteY15" fmla="*/ 1046479 h 1046479"/>
              <a:gd name="connsiteX16" fmla="*/ 0 w 7772400"/>
              <a:gd name="connsiteY16" fmla="*/ 0 h 1046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7772400" h="10464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943100" cy="942975"/>
          </a:xfrm>
          <a:custGeom>
            <a:avLst/>
            <a:gdLst>
              <a:gd name="connsiteX0" fmla="*/ 0 w 1943100"/>
              <a:gd name="connsiteY0" fmla="*/ 0 h 942975"/>
              <a:gd name="connsiteX1" fmla="*/ 0 w 1943100"/>
              <a:gd name="connsiteY1" fmla="*/ 0 h 942975"/>
              <a:gd name="connsiteX2" fmla="*/ 0 w 1943100"/>
              <a:gd name="connsiteY2" fmla="*/ 0 h 942975"/>
              <a:gd name="connsiteX3" fmla="*/ 0 w 1943100"/>
              <a:gd name="connsiteY3" fmla="*/ 0 h 942975"/>
              <a:gd name="connsiteX4" fmla="*/ 1943100 w 1943100"/>
              <a:gd name="connsiteY4" fmla="*/ 0 h 942975"/>
              <a:gd name="connsiteX5" fmla="*/ 1943100 w 1943100"/>
              <a:gd name="connsiteY5" fmla="*/ 0 h 942975"/>
              <a:gd name="connsiteX6" fmla="*/ 1943100 w 1943100"/>
              <a:gd name="connsiteY6" fmla="*/ 0 h 942975"/>
              <a:gd name="connsiteX7" fmla="*/ 1943100 w 1943100"/>
              <a:gd name="connsiteY7" fmla="*/ 0 h 942975"/>
              <a:gd name="connsiteX8" fmla="*/ 1943100 w 1943100"/>
              <a:gd name="connsiteY8" fmla="*/ 942975 h 942975"/>
              <a:gd name="connsiteX9" fmla="*/ 1943100 w 1943100"/>
              <a:gd name="connsiteY9" fmla="*/ 942975 h 942975"/>
              <a:gd name="connsiteX10" fmla="*/ 1943100 w 1943100"/>
              <a:gd name="connsiteY10" fmla="*/ 942975 h 942975"/>
              <a:gd name="connsiteX11" fmla="*/ 1943100 w 1943100"/>
              <a:gd name="connsiteY11" fmla="*/ 942975 h 942975"/>
              <a:gd name="connsiteX12" fmla="*/ 0 w 1943100"/>
              <a:gd name="connsiteY12" fmla="*/ 942975 h 942975"/>
              <a:gd name="connsiteX13" fmla="*/ 0 w 1943100"/>
              <a:gd name="connsiteY13" fmla="*/ 942975 h 942975"/>
              <a:gd name="connsiteX14" fmla="*/ 0 w 1943100"/>
              <a:gd name="connsiteY14" fmla="*/ 942975 h 942975"/>
              <a:gd name="connsiteX15" fmla="*/ 0 w 1943100"/>
              <a:gd name="connsiteY15" fmla="*/ 942975 h 942975"/>
              <a:gd name="connsiteX16" fmla="*/ 0 w 1943100"/>
              <a:gd name="connsiteY16" fmla="*/ 0 h 942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943100" h="9429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184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3683000"/>
            <a:ext cx="1257300" cy="1282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73300"/>
            <a:ext cx="64770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Luxembourgeois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0 w 8229600"/>
              <a:gd name="connsiteY2" fmla="*/ 0 h 1143000"/>
              <a:gd name="connsiteX3" fmla="*/ 0 w 8229600"/>
              <a:gd name="connsiteY3" fmla="*/ 0 h 1143000"/>
              <a:gd name="connsiteX4" fmla="*/ 8229600 w 8229600"/>
              <a:gd name="connsiteY4" fmla="*/ 0 h 1143000"/>
              <a:gd name="connsiteX5" fmla="*/ 8229600 w 8229600"/>
              <a:gd name="connsiteY5" fmla="*/ 0 h 1143000"/>
              <a:gd name="connsiteX6" fmla="*/ 8229600 w 8229600"/>
              <a:gd name="connsiteY6" fmla="*/ 0 h 1143000"/>
              <a:gd name="connsiteX7" fmla="*/ 8229600 w 8229600"/>
              <a:gd name="connsiteY7" fmla="*/ 0 h 1143000"/>
              <a:gd name="connsiteX8" fmla="*/ 8229600 w 8229600"/>
              <a:gd name="connsiteY8" fmla="*/ 1142999 h 1143000"/>
              <a:gd name="connsiteX9" fmla="*/ 8229600 w 8229600"/>
              <a:gd name="connsiteY9" fmla="*/ 1142999 h 1143000"/>
              <a:gd name="connsiteX10" fmla="*/ 8229600 w 8229600"/>
              <a:gd name="connsiteY10" fmla="*/ 1142999 h 1143000"/>
              <a:gd name="connsiteX11" fmla="*/ 8229600 w 8229600"/>
              <a:gd name="connsiteY11" fmla="*/ 1142999 h 1143000"/>
              <a:gd name="connsiteX12" fmla="*/ 0 w 8229600"/>
              <a:gd name="connsiteY12" fmla="*/ 1142999 h 1143000"/>
              <a:gd name="connsiteX13" fmla="*/ 0 w 8229600"/>
              <a:gd name="connsiteY13" fmla="*/ 1142999 h 1143000"/>
              <a:gd name="connsiteX14" fmla="*/ 0 w 8229600"/>
              <a:gd name="connsiteY14" fmla="*/ 1142999 h 1143000"/>
              <a:gd name="connsiteX15" fmla="*/ 0 w 8229600"/>
              <a:gd name="connsiteY15" fmla="*/ 1142999 h 1143000"/>
              <a:gd name="connsiteX16" fmla="*/ 0 w 8229600"/>
              <a:gd name="connsiteY16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0 w 8229600"/>
              <a:gd name="connsiteY2" fmla="*/ 0 h 4967605"/>
              <a:gd name="connsiteX3" fmla="*/ 0 w 8229600"/>
              <a:gd name="connsiteY3" fmla="*/ 0 h 4967605"/>
              <a:gd name="connsiteX4" fmla="*/ 8229600 w 8229600"/>
              <a:gd name="connsiteY4" fmla="*/ 0 h 4967605"/>
              <a:gd name="connsiteX5" fmla="*/ 8229600 w 8229600"/>
              <a:gd name="connsiteY5" fmla="*/ 0 h 4967605"/>
              <a:gd name="connsiteX6" fmla="*/ 8229600 w 8229600"/>
              <a:gd name="connsiteY6" fmla="*/ 0 h 4967605"/>
              <a:gd name="connsiteX7" fmla="*/ 8229600 w 8229600"/>
              <a:gd name="connsiteY7" fmla="*/ 0 h 4967605"/>
              <a:gd name="connsiteX8" fmla="*/ 8229600 w 8229600"/>
              <a:gd name="connsiteY8" fmla="*/ 4967605 h 4967605"/>
              <a:gd name="connsiteX9" fmla="*/ 8229600 w 8229600"/>
              <a:gd name="connsiteY9" fmla="*/ 4967605 h 4967605"/>
              <a:gd name="connsiteX10" fmla="*/ 8229600 w 8229600"/>
              <a:gd name="connsiteY10" fmla="*/ 4967605 h 4967605"/>
              <a:gd name="connsiteX11" fmla="*/ 8229600 w 8229600"/>
              <a:gd name="connsiteY11" fmla="*/ 4967605 h 4967605"/>
              <a:gd name="connsiteX12" fmla="*/ 0 w 8229600"/>
              <a:gd name="connsiteY12" fmla="*/ 4967605 h 4967605"/>
              <a:gd name="connsiteX13" fmla="*/ 0 w 8229600"/>
              <a:gd name="connsiteY13" fmla="*/ 4967605 h 4967605"/>
              <a:gd name="connsiteX14" fmla="*/ 0 w 8229600"/>
              <a:gd name="connsiteY14" fmla="*/ 4967605 h 4967605"/>
              <a:gd name="connsiteX15" fmla="*/ 0 w 8229600"/>
              <a:gd name="connsiteY15" fmla="*/ 4967605 h 4967605"/>
              <a:gd name="connsiteX16" fmla="*/ 0 w 8229600"/>
              <a:gd name="connsiteY16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16196" y="3155949"/>
            <a:ext cx="21335" cy="12192"/>
          </a:xfrm>
          <a:custGeom>
            <a:avLst/>
            <a:gdLst>
              <a:gd name="connsiteX0" fmla="*/ 0 w 21335"/>
              <a:gd name="connsiteY0" fmla="*/ 12192 h 12192"/>
              <a:gd name="connsiteX1" fmla="*/ 21335 w 21335"/>
              <a:gd name="connsiteY1" fmla="*/ 12192 h 12192"/>
              <a:gd name="connsiteX2" fmla="*/ 21335 w 21335"/>
              <a:gd name="connsiteY2" fmla="*/ 0 h 12192"/>
              <a:gd name="connsiteX3" fmla="*/ 0 w 21335"/>
              <a:gd name="connsiteY3" fmla="*/ 0 h 12192"/>
              <a:gd name="connsiteX4" fmla="*/ 0 w 21335"/>
              <a:gd name="connsiteY4" fmla="*/ 12192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335" h="12192">
                <a:moveTo>
                  <a:pt x="0" y="12192"/>
                </a:moveTo>
                <a:lnTo>
                  <a:pt x="21335" y="12192"/>
                </a:lnTo>
                <a:lnTo>
                  <a:pt x="21335" y="0"/>
                </a:lnTo>
                <a:lnTo>
                  <a:pt x="0" y="0"/>
                </a:lnTo>
                <a:lnTo>
                  <a:pt x="0" y="1219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1181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93900"/>
            <a:ext cx="643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luxembourgeois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n’ait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majeure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international,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demeure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mpoins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indispensable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trouver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222500"/>
            <a:ext cx="4483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travail,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plupart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secteurs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Duché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Luxembourg.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00300"/>
            <a:ext cx="6553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d’anglais,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allemand,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luxembourgeois,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bulgare,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âge,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où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trouviez.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28900"/>
            <a:ext cx="6311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besoins,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modules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assurés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06700"/>
            <a:ext cx="3848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restreints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personnes,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qualité.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997200"/>
            <a:ext cx="643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25800"/>
            <a:ext cx="3733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32200"/>
            <a:ext cx="3479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241800"/>
            <a:ext cx="4318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19600"/>
            <a:ext cx="5283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48200"/>
            <a:ext cx="914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26000"/>
            <a:ext cx="1841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41900"/>
            <a:ext cx="1295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35600"/>
            <a:ext cx="4876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664200"/>
            <a:ext cx="6070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0 w 8229600"/>
              <a:gd name="connsiteY2" fmla="*/ 0 h 1143000"/>
              <a:gd name="connsiteX3" fmla="*/ 0 w 8229600"/>
              <a:gd name="connsiteY3" fmla="*/ 0 h 1143000"/>
              <a:gd name="connsiteX4" fmla="*/ 8229600 w 8229600"/>
              <a:gd name="connsiteY4" fmla="*/ 0 h 1143000"/>
              <a:gd name="connsiteX5" fmla="*/ 8229600 w 8229600"/>
              <a:gd name="connsiteY5" fmla="*/ 0 h 1143000"/>
              <a:gd name="connsiteX6" fmla="*/ 8229600 w 8229600"/>
              <a:gd name="connsiteY6" fmla="*/ 0 h 1143000"/>
              <a:gd name="connsiteX7" fmla="*/ 8229600 w 8229600"/>
              <a:gd name="connsiteY7" fmla="*/ 0 h 1143000"/>
              <a:gd name="connsiteX8" fmla="*/ 8229600 w 8229600"/>
              <a:gd name="connsiteY8" fmla="*/ 1142999 h 1143000"/>
              <a:gd name="connsiteX9" fmla="*/ 8229600 w 8229600"/>
              <a:gd name="connsiteY9" fmla="*/ 1142999 h 1143000"/>
              <a:gd name="connsiteX10" fmla="*/ 8229600 w 8229600"/>
              <a:gd name="connsiteY10" fmla="*/ 1142999 h 1143000"/>
              <a:gd name="connsiteX11" fmla="*/ 8229600 w 8229600"/>
              <a:gd name="connsiteY11" fmla="*/ 1142999 h 1143000"/>
              <a:gd name="connsiteX12" fmla="*/ 0 w 8229600"/>
              <a:gd name="connsiteY12" fmla="*/ 1142999 h 1143000"/>
              <a:gd name="connsiteX13" fmla="*/ 0 w 8229600"/>
              <a:gd name="connsiteY13" fmla="*/ 1142999 h 1143000"/>
              <a:gd name="connsiteX14" fmla="*/ 0 w 8229600"/>
              <a:gd name="connsiteY14" fmla="*/ 1142999 h 1143000"/>
              <a:gd name="connsiteX15" fmla="*/ 0 w 8229600"/>
              <a:gd name="connsiteY15" fmla="*/ 1142999 h 1143000"/>
              <a:gd name="connsiteX16" fmla="*/ 0 w 8229600"/>
              <a:gd name="connsiteY16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0 w 8229600"/>
              <a:gd name="connsiteY2" fmla="*/ 0 h 4967605"/>
              <a:gd name="connsiteX3" fmla="*/ 0 w 8229600"/>
              <a:gd name="connsiteY3" fmla="*/ 0 h 4967605"/>
              <a:gd name="connsiteX4" fmla="*/ 8229600 w 8229600"/>
              <a:gd name="connsiteY4" fmla="*/ 0 h 4967605"/>
              <a:gd name="connsiteX5" fmla="*/ 8229600 w 8229600"/>
              <a:gd name="connsiteY5" fmla="*/ 0 h 4967605"/>
              <a:gd name="connsiteX6" fmla="*/ 8229600 w 8229600"/>
              <a:gd name="connsiteY6" fmla="*/ 0 h 4967605"/>
              <a:gd name="connsiteX7" fmla="*/ 8229600 w 8229600"/>
              <a:gd name="connsiteY7" fmla="*/ 0 h 4967605"/>
              <a:gd name="connsiteX8" fmla="*/ 8229600 w 8229600"/>
              <a:gd name="connsiteY8" fmla="*/ 4967605 h 4967605"/>
              <a:gd name="connsiteX9" fmla="*/ 8229600 w 8229600"/>
              <a:gd name="connsiteY9" fmla="*/ 4967605 h 4967605"/>
              <a:gd name="connsiteX10" fmla="*/ 8229600 w 8229600"/>
              <a:gd name="connsiteY10" fmla="*/ 4967605 h 4967605"/>
              <a:gd name="connsiteX11" fmla="*/ 8229600 w 8229600"/>
              <a:gd name="connsiteY11" fmla="*/ 4967605 h 4967605"/>
              <a:gd name="connsiteX12" fmla="*/ 0 w 8229600"/>
              <a:gd name="connsiteY12" fmla="*/ 4967605 h 4967605"/>
              <a:gd name="connsiteX13" fmla="*/ 0 w 8229600"/>
              <a:gd name="connsiteY13" fmla="*/ 4967605 h 4967605"/>
              <a:gd name="connsiteX14" fmla="*/ 0 w 8229600"/>
              <a:gd name="connsiteY14" fmla="*/ 4967605 h 4967605"/>
              <a:gd name="connsiteX15" fmla="*/ 0 w 8229600"/>
              <a:gd name="connsiteY15" fmla="*/ 4967605 h 4967605"/>
              <a:gd name="connsiteX16" fmla="*/ 0 w 8229600"/>
              <a:gd name="connsiteY16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92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3670300"/>
            <a:ext cx="12573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