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7772400" cy="1546225"/>
          </a:xfrm>
          <a:custGeom>
            <a:avLst/>
            <a:gdLst>
              <a:gd name="connsiteX0" fmla="*/ 0 w 7772400"/>
              <a:gd name="connsiteY0" fmla="*/ 0 h 1546225"/>
              <a:gd name="connsiteX1" fmla="*/ 0 w 7772400"/>
              <a:gd name="connsiteY1" fmla="*/ 0 h 1546225"/>
              <a:gd name="connsiteX2" fmla="*/ 0 w 7772400"/>
              <a:gd name="connsiteY2" fmla="*/ 0 h 1546225"/>
              <a:gd name="connsiteX3" fmla="*/ 0 w 7772400"/>
              <a:gd name="connsiteY3" fmla="*/ 0 h 1546225"/>
              <a:gd name="connsiteX4" fmla="*/ 7772400 w 7772400"/>
              <a:gd name="connsiteY4" fmla="*/ 0 h 1546225"/>
              <a:gd name="connsiteX5" fmla="*/ 7772400 w 7772400"/>
              <a:gd name="connsiteY5" fmla="*/ 0 h 1546225"/>
              <a:gd name="connsiteX6" fmla="*/ 7772400 w 7772400"/>
              <a:gd name="connsiteY6" fmla="*/ 0 h 1546225"/>
              <a:gd name="connsiteX7" fmla="*/ 7772400 w 7772400"/>
              <a:gd name="connsiteY7" fmla="*/ 0 h 1546225"/>
              <a:gd name="connsiteX8" fmla="*/ 7772400 w 7772400"/>
              <a:gd name="connsiteY8" fmla="*/ 1546225 h 1546225"/>
              <a:gd name="connsiteX9" fmla="*/ 7772400 w 7772400"/>
              <a:gd name="connsiteY9" fmla="*/ 1546225 h 1546225"/>
              <a:gd name="connsiteX10" fmla="*/ 7772400 w 7772400"/>
              <a:gd name="connsiteY10" fmla="*/ 1546225 h 1546225"/>
              <a:gd name="connsiteX11" fmla="*/ 7772400 w 7772400"/>
              <a:gd name="connsiteY11" fmla="*/ 1546225 h 1546225"/>
              <a:gd name="connsiteX12" fmla="*/ 0 w 7772400"/>
              <a:gd name="connsiteY12" fmla="*/ 1546225 h 1546225"/>
              <a:gd name="connsiteX13" fmla="*/ 0 w 7772400"/>
              <a:gd name="connsiteY13" fmla="*/ 1546225 h 1546225"/>
              <a:gd name="connsiteX14" fmla="*/ 0 w 7772400"/>
              <a:gd name="connsiteY14" fmla="*/ 1546225 h 1546225"/>
              <a:gd name="connsiteX15" fmla="*/ 0 w 7772400"/>
              <a:gd name="connsiteY15" fmla="*/ 1546225 h 1546225"/>
              <a:gd name="connsiteX16" fmla="*/ 0 w 7772400"/>
              <a:gd name="connsiteY16" fmla="*/ 0 h 1546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7772400" h="15462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7772400" cy="1046479"/>
          </a:xfrm>
          <a:custGeom>
            <a:avLst/>
            <a:gdLst>
              <a:gd name="connsiteX0" fmla="*/ 0 w 7772400"/>
              <a:gd name="connsiteY0" fmla="*/ 0 h 1046479"/>
              <a:gd name="connsiteX1" fmla="*/ 0 w 7772400"/>
              <a:gd name="connsiteY1" fmla="*/ 0 h 1046479"/>
              <a:gd name="connsiteX2" fmla="*/ 0 w 7772400"/>
              <a:gd name="connsiteY2" fmla="*/ 0 h 1046479"/>
              <a:gd name="connsiteX3" fmla="*/ 0 w 7772400"/>
              <a:gd name="connsiteY3" fmla="*/ 0 h 1046479"/>
              <a:gd name="connsiteX4" fmla="*/ 7772400 w 7772400"/>
              <a:gd name="connsiteY4" fmla="*/ 0 h 1046479"/>
              <a:gd name="connsiteX5" fmla="*/ 7772400 w 7772400"/>
              <a:gd name="connsiteY5" fmla="*/ 0 h 1046479"/>
              <a:gd name="connsiteX6" fmla="*/ 7772400 w 7772400"/>
              <a:gd name="connsiteY6" fmla="*/ 0 h 1046479"/>
              <a:gd name="connsiteX7" fmla="*/ 7772400 w 7772400"/>
              <a:gd name="connsiteY7" fmla="*/ 0 h 1046479"/>
              <a:gd name="connsiteX8" fmla="*/ 7772400 w 7772400"/>
              <a:gd name="connsiteY8" fmla="*/ 1046479 h 1046479"/>
              <a:gd name="connsiteX9" fmla="*/ 7772400 w 7772400"/>
              <a:gd name="connsiteY9" fmla="*/ 1046479 h 1046479"/>
              <a:gd name="connsiteX10" fmla="*/ 7772400 w 7772400"/>
              <a:gd name="connsiteY10" fmla="*/ 1046479 h 1046479"/>
              <a:gd name="connsiteX11" fmla="*/ 7772400 w 7772400"/>
              <a:gd name="connsiteY11" fmla="*/ 1046479 h 1046479"/>
              <a:gd name="connsiteX12" fmla="*/ 0 w 7772400"/>
              <a:gd name="connsiteY12" fmla="*/ 1046479 h 1046479"/>
              <a:gd name="connsiteX13" fmla="*/ 0 w 7772400"/>
              <a:gd name="connsiteY13" fmla="*/ 1046479 h 1046479"/>
              <a:gd name="connsiteX14" fmla="*/ 0 w 7772400"/>
              <a:gd name="connsiteY14" fmla="*/ 1046479 h 1046479"/>
              <a:gd name="connsiteX15" fmla="*/ 0 w 7772400"/>
              <a:gd name="connsiteY15" fmla="*/ 1046479 h 1046479"/>
              <a:gd name="connsiteX16" fmla="*/ 0 w 7772400"/>
              <a:gd name="connsiteY16" fmla="*/ 0 h 1046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7772400" h="10464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943100" cy="942975"/>
          </a:xfrm>
          <a:custGeom>
            <a:avLst/>
            <a:gdLst>
              <a:gd name="connsiteX0" fmla="*/ 0 w 1943100"/>
              <a:gd name="connsiteY0" fmla="*/ 0 h 942975"/>
              <a:gd name="connsiteX1" fmla="*/ 0 w 1943100"/>
              <a:gd name="connsiteY1" fmla="*/ 0 h 942975"/>
              <a:gd name="connsiteX2" fmla="*/ 0 w 1943100"/>
              <a:gd name="connsiteY2" fmla="*/ 0 h 942975"/>
              <a:gd name="connsiteX3" fmla="*/ 0 w 1943100"/>
              <a:gd name="connsiteY3" fmla="*/ 0 h 942975"/>
              <a:gd name="connsiteX4" fmla="*/ 1943100 w 1943100"/>
              <a:gd name="connsiteY4" fmla="*/ 0 h 942975"/>
              <a:gd name="connsiteX5" fmla="*/ 1943100 w 1943100"/>
              <a:gd name="connsiteY5" fmla="*/ 0 h 942975"/>
              <a:gd name="connsiteX6" fmla="*/ 1943100 w 1943100"/>
              <a:gd name="connsiteY6" fmla="*/ 0 h 942975"/>
              <a:gd name="connsiteX7" fmla="*/ 1943100 w 1943100"/>
              <a:gd name="connsiteY7" fmla="*/ 0 h 942975"/>
              <a:gd name="connsiteX8" fmla="*/ 1943100 w 1943100"/>
              <a:gd name="connsiteY8" fmla="*/ 942975 h 942975"/>
              <a:gd name="connsiteX9" fmla="*/ 1943100 w 1943100"/>
              <a:gd name="connsiteY9" fmla="*/ 942975 h 942975"/>
              <a:gd name="connsiteX10" fmla="*/ 1943100 w 1943100"/>
              <a:gd name="connsiteY10" fmla="*/ 942975 h 942975"/>
              <a:gd name="connsiteX11" fmla="*/ 1943100 w 1943100"/>
              <a:gd name="connsiteY11" fmla="*/ 942975 h 942975"/>
              <a:gd name="connsiteX12" fmla="*/ 0 w 1943100"/>
              <a:gd name="connsiteY12" fmla="*/ 942975 h 942975"/>
              <a:gd name="connsiteX13" fmla="*/ 0 w 1943100"/>
              <a:gd name="connsiteY13" fmla="*/ 942975 h 942975"/>
              <a:gd name="connsiteX14" fmla="*/ 0 w 1943100"/>
              <a:gd name="connsiteY14" fmla="*/ 942975 h 942975"/>
              <a:gd name="connsiteX15" fmla="*/ 0 w 1943100"/>
              <a:gd name="connsiteY15" fmla="*/ 942975 h 942975"/>
              <a:gd name="connsiteX16" fmla="*/ 0 w 1943100"/>
              <a:gd name="connsiteY16" fmla="*/ 0 h 942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943100" h="9429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619500"/>
            <a:ext cx="1282700" cy="1282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35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6195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73300"/>
            <a:ext cx="44704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0 w 8229600"/>
              <a:gd name="connsiteY2" fmla="*/ 0 h 1143000"/>
              <a:gd name="connsiteX3" fmla="*/ 0 w 8229600"/>
              <a:gd name="connsiteY3" fmla="*/ 0 h 1143000"/>
              <a:gd name="connsiteX4" fmla="*/ 8229600 w 8229600"/>
              <a:gd name="connsiteY4" fmla="*/ 0 h 1143000"/>
              <a:gd name="connsiteX5" fmla="*/ 8229600 w 8229600"/>
              <a:gd name="connsiteY5" fmla="*/ 0 h 1143000"/>
              <a:gd name="connsiteX6" fmla="*/ 8229600 w 8229600"/>
              <a:gd name="connsiteY6" fmla="*/ 0 h 1143000"/>
              <a:gd name="connsiteX7" fmla="*/ 8229600 w 8229600"/>
              <a:gd name="connsiteY7" fmla="*/ 0 h 1143000"/>
              <a:gd name="connsiteX8" fmla="*/ 8229600 w 8229600"/>
              <a:gd name="connsiteY8" fmla="*/ 1142999 h 1143000"/>
              <a:gd name="connsiteX9" fmla="*/ 8229600 w 8229600"/>
              <a:gd name="connsiteY9" fmla="*/ 1142999 h 1143000"/>
              <a:gd name="connsiteX10" fmla="*/ 8229600 w 8229600"/>
              <a:gd name="connsiteY10" fmla="*/ 1142999 h 1143000"/>
              <a:gd name="connsiteX11" fmla="*/ 8229600 w 8229600"/>
              <a:gd name="connsiteY11" fmla="*/ 1142999 h 1143000"/>
              <a:gd name="connsiteX12" fmla="*/ 0 w 8229600"/>
              <a:gd name="connsiteY12" fmla="*/ 1142999 h 1143000"/>
              <a:gd name="connsiteX13" fmla="*/ 0 w 8229600"/>
              <a:gd name="connsiteY13" fmla="*/ 1142999 h 1143000"/>
              <a:gd name="connsiteX14" fmla="*/ 0 w 8229600"/>
              <a:gd name="connsiteY14" fmla="*/ 1142999 h 1143000"/>
              <a:gd name="connsiteX15" fmla="*/ 0 w 8229600"/>
              <a:gd name="connsiteY15" fmla="*/ 1142999 h 1143000"/>
              <a:gd name="connsiteX16" fmla="*/ 0 w 8229600"/>
              <a:gd name="connsiteY16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0 w 8229600"/>
              <a:gd name="connsiteY2" fmla="*/ 0 h 4967605"/>
              <a:gd name="connsiteX3" fmla="*/ 0 w 8229600"/>
              <a:gd name="connsiteY3" fmla="*/ 0 h 4967605"/>
              <a:gd name="connsiteX4" fmla="*/ 8229600 w 8229600"/>
              <a:gd name="connsiteY4" fmla="*/ 0 h 4967605"/>
              <a:gd name="connsiteX5" fmla="*/ 8229600 w 8229600"/>
              <a:gd name="connsiteY5" fmla="*/ 0 h 4967605"/>
              <a:gd name="connsiteX6" fmla="*/ 8229600 w 8229600"/>
              <a:gd name="connsiteY6" fmla="*/ 0 h 4967605"/>
              <a:gd name="connsiteX7" fmla="*/ 8229600 w 8229600"/>
              <a:gd name="connsiteY7" fmla="*/ 0 h 4967605"/>
              <a:gd name="connsiteX8" fmla="*/ 8229600 w 8229600"/>
              <a:gd name="connsiteY8" fmla="*/ 4967605 h 4967605"/>
              <a:gd name="connsiteX9" fmla="*/ 8229600 w 8229600"/>
              <a:gd name="connsiteY9" fmla="*/ 4967605 h 4967605"/>
              <a:gd name="connsiteX10" fmla="*/ 8229600 w 8229600"/>
              <a:gd name="connsiteY10" fmla="*/ 4967605 h 4967605"/>
              <a:gd name="connsiteX11" fmla="*/ 8229600 w 8229600"/>
              <a:gd name="connsiteY11" fmla="*/ 4967605 h 4967605"/>
              <a:gd name="connsiteX12" fmla="*/ 0 w 8229600"/>
              <a:gd name="connsiteY12" fmla="*/ 4967605 h 4967605"/>
              <a:gd name="connsiteX13" fmla="*/ 0 w 8229600"/>
              <a:gd name="connsiteY13" fmla="*/ 4967605 h 4967605"/>
              <a:gd name="connsiteX14" fmla="*/ 0 w 8229600"/>
              <a:gd name="connsiteY14" fmla="*/ 4967605 h 4967605"/>
              <a:gd name="connsiteX15" fmla="*/ 0 w 8229600"/>
              <a:gd name="connsiteY15" fmla="*/ 4967605 h 4967605"/>
              <a:gd name="connsiteX16" fmla="*/ 0 w 8229600"/>
              <a:gd name="connsiteY16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616196" y="3963923"/>
            <a:ext cx="21335" cy="12192"/>
          </a:xfrm>
          <a:custGeom>
            <a:avLst/>
            <a:gdLst>
              <a:gd name="connsiteX0" fmla="*/ 0 w 21335"/>
              <a:gd name="connsiteY0" fmla="*/ 12191 h 12192"/>
              <a:gd name="connsiteX1" fmla="*/ 21335 w 21335"/>
              <a:gd name="connsiteY1" fmla="*/ 12191 h 12192"/>
              <a:gd name="connsiteX2" fmla="*/ 21335 w 21335"/>
              <a:gd name="connsiteY2" fmla="*/ 0 h 12192"/>
              <a:gd name="connsiteX3" fmla="*/ 0 w 21335"/>
              <a:gd name="connsiteY3" fmla="*/ 0 h 12192"/>
              <a:gd name="connsiteX4" fmla="*/ 0 w 21335"/>
              <a:gd name="connsiteY4" fmla="*/ 12191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335" h="12192">
                <a:moveTo>
                  <a:pt x="0" y="12191"/>
                </a:moveTo>
                <a:lnTo>
                  <a:pt x="21335" y="12191"/>
                </a:lnTo>
                <a:lnTo>
                  <a:pt x="21335" y="0"/>
                </a:lnTo>
                <a:lnTo>
                  <a:pt x="0" y="0"/>
                </a:lnTo>
                <a:lnTo>
                  <a:pt x="0" y="121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0" y="35052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1181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93900"/>
            <a:ext cx="63500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Depuis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mondialisation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l’ouverture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frontières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l’Union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Européenne,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pratique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étrangères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rigueur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communiquer.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Cela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indispensable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communiquer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étrangers,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s’y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lorsqu’on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rencontre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l’amour.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dommagte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25700"/>
            <a:ext cx="64262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manqsuer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opportunité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connaissance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juste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barrière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linguistique.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03500"/>
            <a:ext cx="64389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intérêt.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Cependant,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international,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certaines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prédominantes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depuis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toujours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(l’anglais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l’espagnol),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raisons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développement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scène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internationale,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chinois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régions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transfontalières,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d’autres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peuvent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22600"/>
            <a:ext cx="1066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avoir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rôle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majeur.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13100"/>
            <a:ext cx="65532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d’anglais,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allemand,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luxembourgeois,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bulgare,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âge,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où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trouviez.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domicile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entreprise,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seuls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ligne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vidéoconférence,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privé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32200"/>
            <a:ext cx="901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10000"/>
            <a:ext cx="643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38600"/>
            <a:ext cx="3733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32300"/>
            <a:ext cx="34798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54600"/>
            <a:ext cx="4318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19700"/>
            <a:ext cx="5283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48300"/>
            <a:ext cx="914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626100"/>
            <a:ext cx="1841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854700"/>
            <a:ext cx="1295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235700"/>
            <a:ext cx="4876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464300"/>
            <a:ext cx="6070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0 w 8229600"/>
              <a:gd name="connsiteY2" fmla="*/ 0 h 1143000"/>
              <a:gd name="connsiteX3" fmla="*/ 0 w 8229600"/>
              <a:gd name="connsiteY3" fmla="*/ 0 h 1143000"/>
              <a:gd name="connsiteX4" fmla="*/ 8229600 w 8229600"/>
              <a:gd name="connsiteY4" fmla="*/ 0 h 1143000"/>
              <a:gd name="connsiteX5" fmla="*/ 8229600 w 8229600"/>
              <a:gd name="connsiteY5" fmla="*/ 0 h 1143000"/>
              <a:gd name="connsiteX6" fmla="*/ 8229600 w 8229600"/>
              <a:gd name="connsiteY6" fmla="*/ 0 h 1143000"/>
              <a:gd name="connsiteX7" fmla="*/ 8229600 w 8229600"/>
              <a:gd name="connsiteY7" fmla="*/ 0 h 1143000"/>
              <a:gd name="connsiteX8" fmla="*/ 8229600 w 8229600"/>
              <a:gd name="connsiteY8" fmla="*/ 1142999 h 1143000"/>
              <a:gd name="connsiteX9" fmla="*/ 8229600 w 8229600"/>
              <a:gd name="connsiteY9" fmla="*/ 1142999 h 1143000"/>
              <a:gd name="connsiteX10" fmla="*/ 8229600 w 8229600"/>
              <a:gd name="connsiteY10" fmla="*/ 1142999 h 1143000"/>
              <a:gd name="connsiteX11" fmla="*/ 8229600 w 8229600"/>
              <a:gd name="connsiteY11" fmla="*/ 1142999 h 1143000"/>
              <a:gd name="connsiteX12" fmla="*/ 0 w 8229600"/>
              <a:gd name="connsiteY12" fmla="*/ 1142999 h 1143000"/>
              <a:gd name="connsiteX13" fmla="*/ 0 w 8229600"/>
              <a:gd name="connsiteY13" fmla="*/ 1142999 h 1143000"/>
              <a:gd name="connsiteX14" fmla="*/ 0 w 8229600"/>
              <a:gd name="connsiteY14" fmla="*/ 1142999 h 1143000"/>
              <a:gd name="connsiteX15" fmla="*/ 0 w 8229600"/>
              <a:gd name="connsiteY15" fmla="*/ 1142999 h 1143000"/>
              <a:gd name="connsiteX16" fmla="*/ 0 w 8229600"/>
              <a:gd name="connsiteY16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0 w 8229600"/>
              <a:gd name="connsiteY2" fmla="*/ 0 h 4967605"/>
              <a:gd name="connsiteX3" fmla="*/ 0 w 8229600"/>
              <a:gd name="connsiteY3" fmla="*/ 0 h 4967605"/>
              <a:gd name="connsiteX4" fmla="*/ 8229600 w 8229600"/>
              <a:gd name="connsiteY4" fmla="*/ 0 h 4967605"/>
              <a:gd name="connsiteX5" fmla="*/ 8229600 w 8229600"/>
              <a:gd name="connsiteY5" fmla="*/ 0 h 4967605"/>
              <a:gd name="connsiteX6" fmla="*/ 8229600 w 8229600"/>
              <a:gd name="connsiteY6" fmla="*/ 0 h 4967605"/>
              <a:gd name="connsiteX7" fmla="*/ 8229600 w 8229600"/>
              <a:gd name="connsiteY7" fmla="*/ 0 h 4967605"/>
              <a:gd name="connsiteX8" fmla="*/ 8229600 w 8229600"/>
              <a:gd name="connsiteY8" fmla="*/ 4967605 h 4967605"/>
              <a:gd name="connsiteX9" fmla="*/ 8229600 w 8229600"/>
              <a:gd name="connsiteY9" fmla="*/ 4967605 h 4967605"/>
              <a:gd name="connsiteX10" fmla="*/ 8229600 w 8229600"/>
              <a:gd name="connsiteY10" fmla="*/ 4967605 h 4967605"/>
              <a:gd name="connsiteX11" fmla="*/ 8229600 w 8229600"/>
              <a:gd name="connsiteY11" fmla="*/ 4967605 h 4967605"/>
              <a:gd name="connsiteX12" fmla="*/ 0 w 8229600"/>
              <a:gd name="connsiteY12" fmla="*/ 4967605 h 4967605"/>
              <a:gd name="connsiteX13" fmla="*/ 0 w 8229600"/>
              <a:gd name="connsiteY13" fmla="*/ 4967605 h 4967605"/>
              <a:gd name="connsiteX14" fmla="*/ 0 w 8229600"/>
              <a:gd name="connsiteY14" fmla="*/ 4967605 h 4967605"/>
              <a:gd name="connsiteX15" fmla="*/ 0 w 8229600"/>
              <a:gd name="connsiteY15" fmla="*/ 4967605 h 4967605"/>
              <a:gd name="connsiteX16" fmla="*/ 0 w 8229600"/>
              <a:gd name="connsiteY16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3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