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854"/>
          </a:xfrm>
          <a:custGeom>
            <a:avLst/>
            <a:gdLst>
              <a:gd name="connsiteX0" fmla="*/ 0 w 22021800"/>
              <a:gd name="connsiteY0" fmla="*/ 0 h 871854"/>
              <a:gd name="connsiteX1" fmla="*/ 0 w 22021800"/>
              <a:gd name="connsiteY1" fmla="*/ 0 h 871854"/>
              <a:gd name="connsiteX2" fmla="*/ 0 w 22021800"/>
              <a:gd name="connsiteY2" fmla="*/ 0 h 871854"/>
              <a:gd name="connsiteX3" fmla="*/ 0 w 22021800"/>
              <a:gd name="connsiteY3" fmla="*/ 0 h 871854"/>
              <a:gd name="connsiteX4" fmla="*/ 22021800 w 22021800"/>
              <a:gd name="connsiteY4" fmla="*/ 0 h 871854"/>
              <a:gd name="connsiteX5" fmla="*/ 22021800 w 22021800"/>
              <a:gd name="connsiteY5" fmla="*/ 0 h 871854"/>
              <a:gd name="connsiteX6" fmla="*/ 22021800 w 22021800"/>
              <a:gd name="connsiteY6" fmla="*/ 871854 h 871854"/>
              <a:gd name="connsiteX7" fmla="*/ 22021800 w 22021800"/>
              <a:gd name="connsiteY7" fmla="*/ 871854 h 871854"/>
              <a:gd name="connsiteX8" fmla="*/ 0 w 22021800"/>
              <a:gd name="connsiteY8" fmla="*/ 871854 h 871854"/>
              <a:gd name="connsiteX9" fmla="*/ 0 w 22021800"/>
              <a:gd name="connsiteY9" fmla="*/ 871854 h 871854"/>
              <a:gd name="connsiteX10" fmla="*/ 0 w 22021800"/>
              <a:gd name="connsiteY10" fmla="*/ 0 h 8718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8718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871854"/>
                </a:lnTo>
                <a:lnTo>
                  <a:pt x="22021800" y="871854"/>
                </a:lnTo>
                <a:lnTo>
                  <a:pt x="0" y="871854"/>
                </a:lnTo>
                <a:lnTo>
                  <a:pt x="0" y="87185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415"/>
          </a:xfrm>
          <a:custGeom>
            <a:avLst/>
            <a:gdLst>
              <a:gd name="connsiteX0" fmla="*/ 0 w 22021800"/>
              <a:gd name="connsiteY0" fmla="*/ 0 h 399415"/>
              <a:gd name="connsiteX1" fmla="*/ 0 w 22021800"/>
              <a:gd name="connsiteY1" fmla="*/ 0 h 399415"/>
              <a:gd name="connsiteX2" fmla="*/ 0 w 22021800"/>
              <a:gd name="connsiteY2" fmla="*/ 0 h 399415"/>
              <a:gd name="connsiteX3" fmla="*/ 0 w 22021800"/>
              <a:gd name="connsiteY3" fmla="*/ 0 h 399415"/>
              <a:gd name="connsiteX4" fmla="*/ 22021800 w 22021800"/>
              <a:gd name="connsiteY4" fmla="*/ 0 h 399415"/>
              <a:gd name="connsiteX5" fmla="*/ 22021800 w 22021800"/>
              <a:gd name="connsiteY5" fmla="*/ 0 h 399415"/>
              <a:gd name="connsiteX6" fmla="*/ 22021800 w 22021800"/>
              <a:gd name="connsiteY6" fmla="*/ 399415 h 399415"/>
              <a:gd name="connsiteX7" fmla="*/ 22021800 w 22021800"/>
              <a:gd name="connsiteY7" fmla="*/ 399415 h 399415"/>
              <a:gd name="connsiteX8" fmla="*/ 0 w 22021800"/>
              <a:gd name="connsiteY8" fmla="*/ 399415 h 399415"/>
              <a:gd name="connsiteX9" fmla="*/ 0 w 22021800"/>
              <a:gd name="connsiteY9" fmla="*/ 399415 h 399415"/>
              <a:gd name="connsiteX10" fmla="*/ 0 w 22021800"/>
              <a:gd name="connsiteY10" fmla="*/ 0 h 399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39941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399415"/>
                </a:lnTo>
                <a:lnTo>
                  <a:pt x="22021800" y="399415"/>
                </a:lnTo>
                <a:lnTo>
                  <a:pt x="0" y="399415"/>
                </a:lnTo>
                <a:lnTo>
                  <a:pt x="0" y="39941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679" cy="323850"/>
          </a:xfrm>
          <a:custGeom>
            <a:avLst/>
            <a:gdLst>
              <a:gd name="connsiteX0" fmla="*/ 0 w 1376679"/>
              <a:gd name="connsiteY0" fmla="*/ 0 h 323850"/>
              <a:gd name="connsiteX1" fmla="*/ 0 w 1376679"/>
              <a:gd name="connsiteY1" fmla="*/ 0 h 323850"/>
              <a:gd name="connsiteX2" fmla="*/ 0 w 1376679"/>
              <a:gd name="connsiteY2" fmla="*/ 0 h 323850"/>
              <a:gd name="connsiteX3" fmla="*/ 0 w 1376679"/>
              <a:gd name="connsiteY3" fmla="*/ 0 h 323850"/>
              <a:gd name="connsiteX4" fmla="*/ 1376679 w 1376679"/>
              <a:gd name="connsiteY4" fmla="*/ 0 h 323850"/>
              <a:gd name="connsiteX5" fmla="*/ 1376679 w 1376679"/>
              <a:gd name="connsiteY5" fmla="*/ 0 h 323850"/>
              <a:gd name="connsiteX6" fmla="*/ 1376679 w 1376679"/>
              <a:gd name="connsiteY6" fmla="*/ 323850 h 323850"/>
              <a:gd name="connsiteX7" fmla="*/ 1376679 w 1376679"/>
              <a:gd name="connsiteY7" fmla="*/ 323850 h 323850"/>
              <a:gd name="connsiteX8" fmla="*/ 0 w 1376679"/>
              <a:gd name="connsiteY8" fmla="*/ 323850 h 323850"/>
              <a:gd name="connsiteX9" fmla="*/ 0 w 1376679"/>
              <a:gd name="connsiteY9" fmla="*/ 323850 h 323850"/>
              <a:gd name="connsiteX10" fmla="*/ 0 w 1376679"/>
              <a:gd name="connsiteY10" fmla="*/ 0 h 323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376679" h="3238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376679" y="0"/>
                </a:lnTo>
                <a:lnTo>
                  <a:pt x="1376679" y="0"/>
                </a:lnTo>
                <a:lnTo>
                  <a:pt x="1376679" y="323850"/>
                </a:lnTo>
                <a:lnTo>
                  <a:pt x="1376679" y="323850"/>
                </a:lnTo>
                <a:lnTo>
                  <a:pt x="0" y="323850"/>
                </a:lnTo>
                <a:lnTo>
                  <a:pt x="0" y="32385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2921000"/>
            <a:ext cx="2006600" cy="2247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0" y="3670300"/>
            <a:ext cx="12700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98700"/>
            <a:ext cx="52070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5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Entreprises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16196" y="3357372"/>
            <a:ext cx="21335" cy="12191"/>
          </a:xfrm>
          <a:custGeom>
            <a:avLst/>
            <a:gdLst>
              <a:gd name="connsiteX0" fmla="*/ 0 w 21335"/>
              <a:gd name="connsiteY0" fmla="*/ 12191 h 12191"/>
              <a:gd name="connsiteX1" fmla="*/ 21335 w 21335"/>
              <a:gd name="connsiteY1" fmla="*/ 12191 h 12191"/>
              <a:gd name="connsiteX2" fmla="*/ 21335 w 21335"/>
              <a:gd name="connsiteY2" fmla="*/ 0 h 12191"/>
              <a:gd name="connsiteX3" fmla="*/ 0 w 21335"/>
              <a:gd name="connsiteY3" fmla="*/ 0 h 12191"/>
              <a:gd name="connsiteX4" fmla="*/ 0 w 21335"/>
              <a:gd name="connsiteY4" fmla="*/ 12191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335" h="12191">
                <a:moveTo>
                  <a:pt x="0" y="12191"/>
                </a:moveTo>
                <a:lnTo>
                  <a:pt x="21335" y="12191"/>
                </a:lnTo>
                <a:lnTo>
                  <a:pt x="21335" y="0"/>
                </a:lnTo>
                <a:lnTo>
                  <a:pt x="0" y="0"/>
                </a:lnTo>
                <a:lnTo>
                  <a:pt x="0" y="1219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6830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51000"/>
            <a:ext cx="1181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93900"/>
            <a:ext cx="64389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Dieu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combien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maîtriser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moins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étrangère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lancer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’âge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motivations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apprendre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étrangères,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autant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facilités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petits.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Seulement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croire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motiver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425700"/>
            <a:ext cx="6273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arriver.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apprend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facilement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aura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capacités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utiliser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603500"/>
            <a:ext cx="6553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d’anglais,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allemand,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luxembourgeois,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bulgare,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niveau,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âge,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où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trouviez.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domicile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entreprise,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seuls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qu’en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ligne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vidéoconférence,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privé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022600"/>
            <a:ext cx="901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200400"/>
            <a:ext cx="6438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429000"/>
            <a:ext cx="3733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835400"/>
            <a:ext cx="3479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45000"/>
            <a:ext cx="4318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22800"/>
            <a:ext cx="5283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51400"/>
            <a:ext cx="914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16500"/>
            <a:ext cx="1841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57800"/>
            <a:ext cx="1295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638800"/>
            <a:ext cx="4876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867400"/>
            <a:ext cx="6070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54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300" y="36576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