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	<Relationship Id="rId7" Type="http://schemas.openxmlformats.org/officeDocument/2006/relationships/image" Target="../media/image6.jpeg" />
	<Relationship Id="rId8" Type="http://schemas.openxmlformats.org/officeDocument/2006/relationships/image" Target="../media/image7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	<Relationship Id="rId3" Type="http://schemas.openxmlformats.org/officeDocument/2006/relationships/image" Target="../media/image11.jpeg" />
	<Relationship Id="rId4" Type="http://schemas.openxmlformats.org/officeDocument/2006/relationships/image" Target="../media/image12.jpeg" />
	<Relationship Id="rId5" Type="http://schemas.openxmlformats.org/officeDocument/2006/relationships/image" Target="../media/image13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601"/>
          </a:xfrm>
          <a:custGeom>
            <a:avLst/>
            <a:gdLst>
              <a:gd name="connsiteX0" fmla="*/ 0 w 22021800"/>
              <a:gd name="connsiteY0" fmla="*/ 0 h 871601"/>
              <a:gd name="connsiteX1" fmla="*/ 0 w 22021800"/>
              <a:gd name="connsiteY1" fmla="*/ 0 h 871601"/>
              <a:gd name="connsiteX2" fmla="*/ 22021800 w 22021800"/>
              <a:gd name="connsiteY2" fmla="*/ 0 h 871601"/>
              <a:gd name="connsiteX3" fmla="*/ 22021800 w 22021800"/>
              <a:gd name="connsiteY3" fmla="*/ 871601 h 871601"/>
              <a:gd name="connsiteX4" fmla="*/ 0 w 22021800"/>
              <a:gd name="connsiteY4" fmla="*/ 871601 h 871601"/>
              <a:gd name="connsiteX5" fmla="*/ 0 w 22021800"/>
              <a:gd name="connsiteY5" fmla="*/ 0 h 8716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871601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871601"/>
                </a:lnTo>
                <a:lnTo>
                  <a:pt x="0" y="871601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160"/>
          </a:xfrm>
          <a:custGeom>
            <a:avLst/>
            <a:gdLst>
              <a:gd name="connsiteX0" fmla="*/ 0 w 22021800"/>
              <a:gd name="connsiteY0" fmla="*/ 0 h 399160"/>
              <a:gd name="connsiteX1" fmla="*/ 0 w 22021800"/>
              <a:gd name="connsiteY1" fmla="*/ 0 h 399160"/>
              <a:gd name="connsiteX2" fmla="*/ 22021800 w 22021800"/>
              <a:gd name="connsiteY2" fmla="*/ 0 h 399160"/>
              <a:gd name="connsiteX3" fmla="*/ 22021800 w 22021800"/>
              <a:gd name="connsiteY3" fmla="*/ 399160 h 399160"/>
              <a:gd name="connsiteX4" fmla="*/ 0 w 22021800"/>
              <a:gd name="connsiteY4" fmla="*/ 399160 h 399160"/>
              <a:gd name="connsiteX5" fmla="*/ 0 w 22021800"/>
              <a:gd name="connsiteY5" fmla="*/ 0 h 3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399160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399160"/>
                </a:lnTo>
                <a:lnTo>
                  <a:pt x="0" y="399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426" cy="324104"/>
          </a:xfrm>
          <a:custGeom>
            <a:avLst/>
            <a:gdLst>
              <a:gd name="connsiteX0" fmla="*/ 0 w 1376426"/>
              <a:gd name="connsiteY0" fmla="*/ 0 h 324104"/>
              <a:gd name="connsiteX1" fmla="*/ 0 w 1376426"/>
              <a:gd name="connsiteY1" fmla="*/ 0 h 324104"/>
              <a:gd name="connsiteX2" fmla="*/ 1376426 w 1376426"/>
              <a:gd name="connsiteY2" fmla="*/ 0 h 324104"/>
              <a:gd name="connsiteX3" fmla="*/ 1376426 w 1376426"/>
              <a:gd name="connsiteY3" fmla="*/ 324104 h 324104"/>
              <a:gd name="connsiteX4" fmla="*/ 0 w 1376426"/>
              <a:gd name="connsiteY4" fmla="*/ 324104 h 324104"/>
              <a:gd name="connsiteX5" fmla="*/ 0 w 1376426"/>
              <a:gd name="connsiteY5" fmla="*/ 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6426" h="324104">
                <a:moveTo>
                  <a:pt x="0" y="0"/>
                </a:moveTo>
                <a:lnTo>
                  <a:pt x="0" y="0"/>
                </a:lnTo>
                <a:lnTo>
                  <a:pt x="1376426" y="0"/>
                </a:lnTo>
                <a:lnTo>
                  <a:pt x="1376426" y="324104"/>
                </a:lnTo>
                <a:lnTo>
                  <a:pt x="0" y="3241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2700" cy="127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1358900"/>
            <a:ext cx="1295400" cy="139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34544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8700" y="2921000"/>
            <a:ext cx="2006600" cy="2286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3568700"/>
            <a:ext cx="1295400" cy="1409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73300"/>
            <a:ext cx="41656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Domicile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791"/>
          </a:xfrm>
          <a:custGeom>
            <a:avLst/>
            <a:gdLst>
              <a:gd name="connsiteX0" fmla="*/ 0 w 24688800"/>
              <a:gd name="connsiteY0" fmla="*/ 0 h 8995791"/>
              <a:gd name="connsiteX1" fmla="*/ 0 w 24688800"/>
              <a:gd name="connsiteY1" fmla="*/ 0 h 8995791"/>
              <a:gd name="connsiteX2" fmla="*/ 24688800 w 24688800"/>
              <a:gd name="connsiteY2" fmla="*/ 0 h 8995791"/>
              <a:gd name="connsiteX3" fmla="*/ 24688800 w 24688800"/>
              <a:gd name="connsiteY3" fmla="*/ 8995791 h 8995791"/>
              <a:gd name="connsiteX4" fmla="*/ 0 w 24688800"/>
              <a:gd name="connsiteY4" fmla="*/ 8995791 h 8995791"/>
              <a:gd name="connsiteX5" fmla="*/ 0 w 24688800"/>
              <a:gd name="connsiteY5" fmla="*/ 0 h 89957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791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791"/>
                </a:lnTo>
                <a:lnTo>
                  <a:pt x="0" y="8995791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16196" y="3762755"/>
            <a:ext cx="21335" cy="12191"/>
          </a:xfrm>
          <a:custGeom>
            <a:avLst/>
            <a:gdLst>
              <a:gd name="connsiteX0" fmla="*/ 0 w 21335"/>
              <a:gd name="connsiteY0" fmla="*/ 12191 h 12191"/>
              <a:gd name="connsiteX1" fmla="*/ 21335 w 21335"/>
              <a:gd name="connsiteY1" fmla="*/ 12191 h 12191"/>
              <a:gd name="connsiteX2" fmla="*/ 21335 w 21335"/>
              <a:gd name="connsiteY2" fmla="*/ 0 h 12191"/>
              <a:gd name="connsiteX3" fmla="*/ 0 w 21335"/>
              <a:gd name="connsiteY3" fmla="*/ 0 h 12191"/>
              <a:gd name="connsiteX4" fmla="*/ 0 w 21335"/>
              <a:gd name="connsiteY4" fmla="*/ 12191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335" h="12191">
                <a:moveTo>
                  <a:pt x="0" y="12191"/>
                </a:moveTo>
                <a:lnTo>
                  <a:pt x="21335" y="12191"/>
                </a:lnTo>
                <a:lnTo>
                  <a:pt x="21335" y="0"/>
                </a:lnTo>
                <a:lnTo>
                  <a:pt x="0" y="0"/>
                </a:lnTo>
                <a:lnTo>
                  <a:pt x="0" y="121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6700" y="3581400"/>
            <a:ext cx="1257300" cy="1333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1181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19300"/>
            <a:ext cx="64262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enseignement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l’heure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actuelle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beaucoup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d’élèves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peinent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suivre,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classes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surchargées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et/ou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doubles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(c’est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-à-dire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dirigés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seul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professeur),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moyens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disposent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établissements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scolaires.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besoins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d’élèves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d’autant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frappant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doubles.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seul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répondre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besoins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élève.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06700"/>
            <a:ext cx="6375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existe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déjà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organismes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domicile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d’aides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devoirs,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plupart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matières.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Seulement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prix,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beaucoup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familles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peuvent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offrir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cette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aide,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permettrait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enfants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remettre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l’étrier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relancer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études.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00400"/>
            <a:ext cx="6413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domicile,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d’aides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devoirs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primaire,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d’anglais,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allemand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jusqu’au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supérieur,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également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jusqu’au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29000"/>
            <a:ext cx="3695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collège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mathématiques,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biologie,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physique,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chimie,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français.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06800"/>
            <a:ext cx="643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35400"/>
            <a:ext cx="3733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241800"/>
            <a:ext cx="3479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51400"/>
            <a:ext cx="4318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16500"/>
            <a:ext cx="5283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57800"/>
            <a:ext cx="914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35600"/>
            <a:ext cx="1841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651500"/>
            <a:ext cx="1295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045200"/>
            <a:ext cx="4876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273800"/>
            <a:ext cx="6070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791"/>
          </a:xfrm>
          <a:custGeom>
            <a:avLst/>
            <a:gdLst>
              <a:gd name="connsiteX0" fmla="*/ 0 w 24688800"/>
              <a:gd name="connsiteY0" fmla="*/ 0 h 8995791"/>
              <a:gd name="connsiteX1" fmla="*/ 0 w 24688800"/>
              <a:gd name="connsiteY1" fmla="*/ 0 h 8995791"/>
              <a:gd name="connsiteX2" fmla="*/ 24688800 w 24688800"/>
              <a:gd name="connsiteY2" fmla="*/ 0 h 8995791"/>
              <a:gd name="connsiteX3" fmla="*/ 24688800 w 24688800"/>
              <a:gd name="connsiteY3" fmla="*/ 8995791 h 8995791"/>
              <a:gd name="connsiteX4" fmla="*/ 0 w 24688800"/>
              <a:gd name="connsiteY4" fmla="*/ 8995791 h 8995791"/>
              <a:gd name="connsiteX5" fmla="*/ 0 w 24688800"/>
              <a:gd name="connsiteY5" fmla="*/ 0 h 89957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791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791"/>
                </a:lnTo>
                <a:lnTo>
                  <a:pt x="0" y="8995791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3528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0" y="33528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3416300"/>
            <a:ext cx="1270000" cy="1511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