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727"/>
          </a:xfrm>
          <a:custGeom>
            <a:avLst/>
            <a:gdLst>
              <a:gd name="connsiteX0" fmla="*/ 0 w 22021800"/>
              <a:gd name="connsiteY0" fmla="*/ 0 h 871727"/>
              <a:gd name="connsiteX1" fmla="*/ 0 w 22021800"/>
              <a:gd name="connsiteY1" fmla="*/ 0 h 871727"/>
              <a:gd name="connsiteX2" fmla="*/ 22021800 w 22021800"/>
              <a:gd name="connsiteY2" fmla="*/ 0 h 871727"/>
              <a:gd name="connsiteX3" fmla="*/ 22021800 w 22021800"/>
              <a:gd name="connsiteY3" fmla="*/ 871727 h 871727"/>
              <a:gd name="connsiteX4" fmla="*/ 0 w 22021800"/>
              <a:gd name="connsiteY4" fmla="*/ 871727 h 871727"/>
              <a:gd name="connsiteX5" fmla="*/ 0 w 22021800"/>
              <a:gd name="connsiteY5" fmla="*/ 0 h 8717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871727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871727"/>
                </a:lnTo>
                <a:lnTo>
                  <a:pt x="0" y="871727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160"/>
          </a:xfrm>
          <a:custGeom>
            <a:avLst/>
            <a:gdLst>
              <a:gd name="connsiteX0" fmla="*/ 0 w 22021800"/>
              <a:gd name="connsiteY0" fmla="*/ 0 h 399160"/>
              <a:gd name="connsiteX1" fmla="*/ 0 w 22021800"/>
              <a:gd name="connsiteY1" fmla="*/ 0 h 399160"/>
              <a:gd name="connsiteX2" fmla="*/ 22021800 w 22021800"/>
              <a:gd name="connsiteY2" fmla="*/ 0 h 399160"/>
              <a:gd name="connsiteX3" fmla="*/ 22021800 w 22021800"/>
              <a:gd name="connsiteY3" fmla="*/ 399160 h 399160"/>
              <a:gd name="connsiteX4" fmla="*/ 0 w 22021800"/>
              <a:gd name="connsiteY4" fmla="*/ 399160 h 399160"/>
              <a:gd name="connsiteX5" fmla="*/ 0 w 22021800"/>
              <a:gd name="connsiteY5" fmla="*/ 0 h 39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399160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399160"/>
                </a:lnTo>
                <a:lnTo>
                  <a:pt x="0" y="39916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426" cy="324104"/>
          </a:xfrm>
          <a:custGeom>
            <a:avLst/>
            <a:gdLst>
              <a:gd name="connsiteX0" fmla="*/ 0 w 1376426"/>
              <a:gd name="connsiteY0" fmla="*/ 0 h 324104"/>
              <a:gd name="connsiteX1" fmla="*/ 0 w 1376426"/>
              <a:gd name="connsiteY1" fmla="*/ 0 h 324104"/>
              <a:gd name="connsiteX2" fmla="*/ 1376426 w 1376426"/>
              <a:gd name="connsiteY2" fmla="*/ 0 h 324104"/>
              <a:gd name="connsiteX3" fmla="*/ 1376426 w 1376426"/>
              <a:gd name="connsiteY3" fmla="*/ 324104 h 324104"/>
              <a:gd name="connsiteX4" fmla="*/ 0 w 1376426"/>
              <a:gd name="connsiteY4" fmla="*/ 324104 h 324104"/>
              <a:gd name="connsiteX5" fmla="*/ 0 w 1376426"/>
              <a:gd name="connsiteY5" fmla="*/ 0 h 324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376426" h="324104">
                <a:moveTo>
                  <a:pt x="0" y="0"/>
                </a:moveTo>
                <a:lnTo>
                  <a:pt x="0" y="0"/>
                </a:lnTo>
                <a:lnTo>
                  <a:pt x="1376426" y="0"/>
                </a:lnTo>
                <a:lnTo>
                  <a:pt x="1376426" y="324104"/>
                </a:lnTo>
                <a:lnTo>
                  <a:pt x="0" y="32410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3721100"/>
            <a:ext cx="1295400" cy="1282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33700"/>
            <a:ext cx="1981200" cy="2247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59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311400"/>
            <a:ext cx="60706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6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Préfectures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59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89100"/>
            <a:ext cx="80010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travail,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l’accueil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d’asile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parlant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français,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sûr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très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difficile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222500"/>
            <a:ext cx="8597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gérer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situations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difficiles.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barrage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très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problème.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Néficiaires.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552700"/>
            <a:ext cx="8470900" cy="356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faciliter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travail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jours.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communiquer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anglais,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allemand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aider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communiquer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eux,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démarches.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7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