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	<Relationship Id="rId7" Type="http://schemas.openxmlformats.org/officeDocument/2006/relationships/image" Target="../media/image6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	<Relationship Id="rId4" Type="http://schemas.openxmlformats.org/officeDocument/2006/relationships/image" Target="../media/image11.jpeg" />
	<Relationship Id="rId5" Type="http://schemas.openxmlformats.org/officeDocument/2006/relationships/image" Target="../media/image1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3561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990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6228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43561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86000"/>
            <a:ext cx="60706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882900"/>
            <a:ext cx="48895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Maisons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d’Edition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9972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32000"/>
            <a:ext cx="8432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Avez-vous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natures,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romans,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revues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scientifiques,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journaux,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travailler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partenariat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même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courtes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cherchons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00300"/>
            <a:ext cx="6781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signifie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qu’une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éventuelle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bénéfique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06700"/>
            <a:ext cx="8470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35300"/>
            <a:ext cx="4025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41700"/>
            <a:ext cx="36068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51300"/>
            <a:ext cx="4483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216400"/>
            <a:ext cx="5473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450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22800"/>
            <a:ext cx="1905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514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45100"/>
            <a:ext cx="5041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61000"/>
            <a:ext cx="6210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7211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