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 ?>
<Relationships xmlns="http://schemas.openxmlformats.org/package/2006/relationships">
	<Relationship Id="rId3" Type="http://schemas.openxmlformats.org/officeDocument/2006/relationships/presProps" Target="presProps.xml" />
	<Relationship Id="rId2" Type="http://schemas.openxmlformats.org/officeDocument/2006/relationships/slide" Target="slides/slide1.xml" />
	<Relationship Id="rId1" Type="http://schemas.openxmlformats.org/officeDocument/2006/relationships/slideMaster" Target="slideMasters/slideMaster1.xml" />
	<Relationship Id="rId6" Type="http://schemas.openxmlformats.org/officeDocument/2006/relationships/tableStyles" Target="tableStyles.xml" />
	<Relationship Id="rId5" Type="http://schemas.openxmlformats.org/officeDocument/2006/relationships/theme" Target="theme/theme1.xml" />
	<Relationship Id="rId4" Type="http://schemas.openxmlformats.org/officeDocument/2006/relationships/viewProps" Target="viewProps.xml" />
	<Relationship Id="rId7" Type="http://schemas.openxmlformats.org/officeDocument/2006/relationships/slide" Target="slides/slide2.xml" />
	<Relationship Id="rId8" Type="http://schemas.openxmlformats.org/officeDocument/2006/relationships/slide" Target="slides/slide3.xml" />
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.jpeg" />
	<Relationship Id="rId3" Type="http://schemas.openxmlformats.org/officeDocument/2006/relationships/image" Target="../media/image2.jpeg" />
	<Relationship Id="rId4" Type="http://schemas.openxmlformats.org/officeDocument/2006/relationships/image" Target="../media/image3.jpeg" />
	<Relationship Id="rId5" Type="http://schemas.openxmlformats.org/officeDocument/2006/relationships/image" Target="../media/image4.jpeg" />
	<Relationship Id="rId6" Type="http://schemas.openxmlformats.org/officeDocument/2006/relationships/image" Target="../media/image5.jpeg" />
</Relationships>
</file>

<file path=ppt/slides/_rels/slide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6.jpeg" />
	<Relationship Id="rId3" Type="http://schemas.openxmlformats.org/officeDocument/2006/relationships/image" Target="../media/image7.jpeg" />
</Relationships>
</file>

<file path=ppt/slides/_rels/slide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8.jpeg" />
	<Relationship Id="rId3" Type="http://schemas.openxmlformats.org/officeDocument/2006/relationships/image" Target="../media/image9.jpeg" />
	<Relationship Id="rId4" Type="http://schemas.openxmlformats.org/officeDocument/2006/relationships/image" Target="../media/image10.jpeg" />
	<Relationship Id="rId5" Type="http://schemas.openxmlformats.org/officeDocument/2006/relationships/image" Target="../media/image11.jpeg" 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30480000 w 30480000"/>
              <a:gd name="connsiteY2" fmla="*/ 0 h 17145000"/>
              <a:gd name="connsiteX3" fmla="*/ 30480000 w 30480000"/>
              <a:gd name="connsiteY3" fmla="*/ 17145000 h 17145000"/>
              <a:gd name="connsiteX4" fmla="*/ 0 w 30480000"/>
              <a:gd name="connsiteY4" fmla="*/ 17145000 h 17145000"/>
              <a:gd name="connsiteX5" fmla="*/ 0 w 30480000"/>
              <a:gd name="connsiteY5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85800" y="2111375"/>
            <a:ext cx="22021800" cy="871727"/>
          </a:xfrm>
          <a:custGeom>
            <a:avLst/>
            <a:gdLst>
              <a:gd name="connsiteX0" fmla="*/ 0 w 22021800"/>
              <a:gd name="connsiteY0" fmla="*/ 0 h 871727"/>
              <a:gd name="connsiteX1" fmla="*/ 0 w 22021800"/>
              <a:gd name="connsiteY1" fmla="*/ 0 h 871727"/>
              <a:gd name="connsiteX2" fmla="*/ 22021800 w 22021800"/>
              <a:gd name="connsiteY2" fmla="*/ 0 h 871727"/>
              <a:gd name="connsiteX3" fmla="*/ 22021800 w 22021800"/>
              <a:gd name="connsiteY3" fmla="*/ 871727 h 871727"/>
              <a:gd name="connsiteX4" fmla="*/ 0 w 22021800"/>
              <a:gd name="connsiteY4" fmla="*/ 871727 h 871727"/>
              <a:gd name="connsiteX5" fmla="*/ 0 w 22021800"/>
              <a:gd name="connsiteY5" fmla="*/ 0 h 87172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2021800" h="871727">
                <a:moveTo>
                  <a:pt x="0" y="0"/>
                </a:moveTo>
                <a:lnTo>
                  <a:pt x="0" y="0"/>
                </a:lnTo>
                <a:lnTo>
                  <a:pt x="22021800" y="0"/>
                </a:lnTo>
                <a:lnTo>
                  <a:pt x="22021800" y="871727"/>
                </a:lnTo>
                <a:lnTo>
                  <a:pt x="0" y="871727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85800" y="3786504"/>
            <a:ext cx="22021800" cy="399160"/>
          </a:xfrm>
          <a:custGeom>
            <a:avLst/>
            <a:gdLst>
              <a:gd name="connsiteX0" fmla="*/ 0 w 22021800"/>
              <a:gd name="connsiteY0" fmla="*/ 0 h 399160"/>
              <a:gd name="connsiteX1" fmla="*/ 0 w 22021800"/>
              <a:gd name="connsiteY1" fmla="*/ 0 h 399160"/>
              <a:gd name="connsiteX2" fmla="*/ 22021800 w 22021800"/>
              <a:gd name="connsiteY2" fmla="*/ 0 h 399160"/>
              <a:gd name="connsiteX3" fmla="*/ 22021800 w 22021800"/>
              <a:gd name="connsiteY3" fmla="*/ 399160 h 399160"/>
              <a:gd name="connsiteX4" fmla="*/ 0 w 22021800"/>
              <a:gd name="connsiteY4" fmla="*/ 399160 h 399160"/>
              <a:gd name="connsiteX5" fmla="*/ 0 w 22021800"/>
              <a:gd name="connsiteY5" fmla="*/ 0 h 3991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2021800" h="399160">
                <a:moveTo>
                  <a:pt x="0" y="0"/>
                </a:moveTo>
                <a:lnTo>
                  <a:pt x="0" y="0"/>
                </a:lnTo>
                <a:lnTo>
                  <a:pt x="22021800" y="0"/>
                </a:lnTo>
                <a:lnTo>
                  <a:pt x="22021800" y="399160"/>
                </a:lnTo>
                <a:lnTo>
                  <a:pt x="0" y="39916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30480000 w 30480000"/>
              <a:gd name="connsiteY2" fmla="*/ 0 h 17145000"/>
              <a:gd name="connsiteX3" fmla="*/ 30480000 w 30480000"/>
              <a:gd name="connsiteY3" fmla="*/ 17145000 h 17145000"/>
              <a:gd name="connsiteX4" fmla="*/ 0 w 30480000"/>
              <a:gd name="connsiteY4" fmla="*/ 17145000 h 17145000"/>
              <a:gd name="connsiteX5" fmla="*/ 0 w 30480000"/>
              <a:gd name="connsiteY5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600450" y="2957829"/>
            <a:ext cx="1376426" cy="324104"/>
          </a:xfrm>
          <a:custGeom>
            <a:avLst/>
            <a:gdLst>
              <a:gd name="connsiteX0" fmla="*/ 0 w 1376426"/>
              <a:gd name="connsiteY0" fmla="*/ 0 h 324104"/>
              <a:gd name="connsiteX1" fmla="*/ 0 w 1376426"/>
              <a:gd name="connsiteY1" fmla="*/ 0 h 324104"/>
              <a:gd name="connsiteX2" fmla="*/ 1376426 w 1376426"/>
              <a:gd name="connsiteY2" fmla="*/ 0 h 324104"/>
              <a:gd name="connsiteX3" fmla="*/ 1376426 w 1376426"/>
              <a:gd name="connsiteY3" fmla="*/ 324104 h 324104"/>
              <a:gd name="connsiteX4" fmla="*/ 0 w 1376426"/>
              <a:gd name="connsiteY4" fmla="*/ 324104 h 324104"/>
              <a:gd name="connsiteX5" fmla="*/ 0 w 1376426"/>
              <a:gd name="connsiteY5" fmla="*/ 0 h 3241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1376426" h="324104">
                <a:moveTo>
                  <a:pt x="0" y="0"/>
                </a:moveTo>
                <a:lnTo>
                  <a:pt x="0" y="0"/>
                </a:lnTo>
                <a:lnTo>
                  <a:pt x="1376426" y="0"/>
                </a:lnTo>
                <a:lnTo>
                  <a:pt x="1376426" y="324104"/>
                </a:lnTo>
                <a:lnTo>
                  <a:pt x="0" y="324104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900" y="36830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2933700"/>
            <a:ext cx="1981200" cy="22352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61300" y="3683000"/>
            <a:ext cx="12827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774700" y="2311400"/>
            <a:ext cx="8229600" cy="1270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							</a:tabLst>
            </a:pPr>
            <a:r>
              <a:rPr lang="en-US" altLang="zh-CN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Collaboration</a:t>
            </a:r>
            <a:r>
              <a:rPr lang="en-US" altLang="zh-CN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avec</a:t>
            </a:r>
            <a:r>
              <a:rPr lang="en-US" altLang="zh-CN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Grands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600"/>
              </a:lnSpc>
              <a:tabLst>
							</a:tabLst>
            </a:pPr>
            <a:r>
              <a:rPr lang="en-US" altLang="zh-CN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Groupes</a:t>
            </a:r>
            <a:r>
              <a:rPr lang="en-US" altLang="zh-CN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Privés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30480000 w 30480000"/>
              <a:gd name="connsiteY2" fmla="*/ 0 h 17145000"/>
              <a:gd name="connsiteX3" fmla="*/ 30480000 w 30480000"/>
              <a:gd name="connsiteY3" fmla="*/ 17145000 h 17145000"/>
              <a:gd name="connsiteX4" fmla="*/ 0 w 30480000"/>
              <a:gd name="connsiteY4" fmla="*/ 17145000 h 17145000"/>
              <a:gd name="connsiteX5" fmla="*/ 0 w 30480000"/>
              <a:gd name="connsiteY5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274320"/>
            <a:ext cx="24688800" cy="476250"/>
          </a:xfrm>
          <a:custGeom>
            <a:avLst/>
            <a:gdLst>
              <a:gd name="connsiteX0" fmla="*/ 0 w 24688800"/>
              <a:gd name="connsiteY0" fmla="*/ 0 h 476250"/>
              <a:gd name="connsiteX1" fmla="*/ 0 w 24688800"/>
              <a:gd name="connsiteY1" fmla="*/ 0 h 476250"/>
              <a:gd name="connsiteX2" fmla="*/ 24688800 w 24688800"/>
              <a:gd name="connsiteY2" fmla="*/ 0 h 476250"/>
              <a:gd name="connsiteX3" fmla="*/ 24688800 w 24688800"/>
              <a:gd name="connsiteY3" fmla="*/ 476249 h 476250"/>
              <a:gd name="connsiteX4" fmla="*/ 0 w 24688800"/>
              <a:gd name="connsiteY4" fmla="*/ 476249 h 476250"/>
              <a:gd name="connsiteX5" fmla="*/ 0 w 24688800"/>
              <a:gd name="connsiteY5" fmla="*/ 0 h 4762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4688800" h="476250">
                <a:moveTo>
                  <a:pt x="0" y="0"/>
                </a:moveTo>
                <a:lnTo>
                  <a:pt x="0" y="0"/>
                </a:lnTo>
                <a:lnTo>
                  <a:pt x="24688800" y="0"/>
                </a:lnTo>
                <a:lnTo>
                  <a:pt x="24688800" y="476249"/>
                </a:lnTo>
                <a:lnTo>
                  <a:pt x="0" y="47624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1600200"/>
            <a:ext cx="24688800" cy="8995918"/>
          </a:xfrm>
          <a:custGeom>
            <a:avLst/>
            <a:gdLst>
              <a:gd name="connsiteX0" fmla="*/ 0 w 24688800"/>
              <a:gd name="connsiteY0" fmla="*/ 0 h 8995918"/>
              <a:gd name="connsiteX1" fmla="*/ 0 w 24688800"/>
              <a:gd name="connsiteY1" fmla="*/ 0 h 8995918"/>
              <a:gd name="connsiteX2" fmla="*/ 24688800 w 24688800"/>
              <a:gd name="connsiteY2" fmla="*/ 0 h 8995918"/>
              <a:gd name="connsiteX3" fmla="*/ 24688800 w 24688800"/>
              <a:gd name="connsiteY3" fmla="*/ 8995918 h 8995918"/>
              <a:gd name="connsiteX4" fmla="*/ 0 w 24688800"/>
              <a:gd name="connsiteY4" fmla="*/ 8995918 h 8995918"/>
              <a:gd name="connsiteX5" fmla="*/ 0 w 24688800"/>
              <a:gd name="connsiteY5" fmla="*/ 0 h 89959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4688800" h="8995918">
                <a:moveTo>
                  <a:pt x="0" y="0"/>
                </a:moveTo>
                <a:lnTo>
                  <a:pt x="0" y="0"/>
                </a:lnTo>
                <a:lnTo>
                  <a:pt x="24688800" y="0"/>
                </a:lnTo>
                <a:lnTo>
                  <a:pt x="24688800" y="8995918"/>
                </a:lnTo>
                <a:lnTo>
                  <a:pt x="0" y="8995918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35900" y="36957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33400" y="1676400"/>
            <a:ext cx="12827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Madame,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Monsieur,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032000"/>
            <a:ext cx="85979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enseignement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capital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orientation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professionnelle.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peut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arriver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accidents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employés,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empêchant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fait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349500"/>
            <a:ext cx="8521700" cy="3568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poursuivre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leurs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études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formations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professionnelles.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pouvons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garantir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cours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particuliers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domicile,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partenariat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avec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vous.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proposons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aussi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formations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linguistiques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cadre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permettre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leurs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employés,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ainsi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qu’aux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vôtres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d’apprendre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langue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garantir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évolution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professionnelle.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amples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informations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n’hésitez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contacter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l’adresse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suivante</a:t>
            </a:r>
            <a:r>
              <a:rPr lang="en-US" altLang="zh-CN" sz="12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et_neven@yahoo.fr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encore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(+33)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(0)826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81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04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skype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aux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pseudos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suivants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cheret_laurent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neli.tomova3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pouvez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aussi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joindre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profils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suivants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http://profil.cadremploi.fr/laurent.cheret.1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http://profil.cadremploi.fr/neli.cheret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suffit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cliquer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bouton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Contacter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Toute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demande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d’informations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fera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l’objet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notre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grande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discrétion.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Cordialement,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Toute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l’équipe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NEVEN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http://www.cheret.tk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fiches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présentation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téléchargeables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pdf,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aux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liens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ci-dessous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http://hydroculture.monforum.net/upload2/upload_fichier/Presentation_Laurent_CHERET.pdf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http://hydroculture.monforum.net/upload2/upload_fichier/Presentation_Neli_CHERET.pdf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30480000 w 30480000"/>
              <a:gd name="connsiteY2" fmla="*/ 0 h 17145000"/>
              <a:gd name="connsiteX3" fmla="*/ 30480000 w 30480000"/>
              <a:gd name="connsiteY3" fmla="*/ 17145000 h 17145000"/>
              <a:gd name="connsiteX4" fmla="*/ 0 w 30480000"/>
              <a:gd name="connsiteY4" fmla="*/ 17145000 h 17145000"/>
              <a:gd name="connsiteX5" fmla="*/ 0 w 30480000"/>
              <a:gd name="connsiteY5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274320"/>
            <a:ext cx="24688800" cy="476250"/>
          </a:xfrm>
          <a:custGeom>
            <a:avLst/>
            <a:gdLst>
              <a:gd name="connsiteX0" fmla="*/ 0 w 24688800"/>
              <a:gd name="connsiteY0" fmla="*/ 0 h 476250"/>
              <a:gd name="connsiteX1" fmla="*/ 0 w 24688800"/>
              <a:gd name="connsiteY1" fmla="*/ 0 h 476250"/>
              <a:gd name="connsiteX2" fmla="*/ 24688800 w 24688800"/>
              <a:gd name="connsiteY2" fmla="*/ 0 h 476250"/>
              <a:gd name="connsiteX3" fmla="*/ 24688800 w 24688800"/>
              <a:gd name="connsiteY3" fmla="*/ 476249 h 476250"/>
              <a:gd name="connsiteX4" fmla="*/ 0 w 24688800"/>
              <a:gd name="connsiteY4" fmla="*/ 476249 h 476250"/>
              <a:gd name="connsiteX5" fmla="*/ 0 w 24688800"/>
              <a:gd name="connsiteY5" fmla="*/ 0 h 4762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4688800" h="476250">
                <a:moveTo>
                  <a:pt x="0" y="0"/>
                </a:moveTo>
                <a:lnTo>
                  <a:pt x="0" y="0"/>
                </a:lnTo>
                <a:lnTo>
                  <a:pt x="24688800" y="0"/>
                </a:lnTo>
                <a:lnTo>
                  <a:pt x="24688800" y="476249"/>
                </a:lnTo>
                <a:lnTo>
                  <a:pt x="0" y="47624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1600200"/>
            <a:ext cx="24688800" cy="8995918"/>
          </a:xfrm>
          <a:custGeom>
            <a:avLst/>
            <a:gdLst>
              <a:gd name="connsiteX0" fmla="*/ 0 w 24688800"/>
              <a:gd name="connsiteY0" fmla="*/ 0 h 8995918"/>
              <a:gd name="connsiteX1" fmla="*/ 0 w 24688800"/>
              <a:gd name="connsiteY1" fmla="*/ 0 h 8995918"/>
              <a:gd name="connsiteX2" fmla="*/ 24688800 w 24688800"/>
              <a:gd name="connsiteY2" fmla="*/ 0 h 8995918"/>
              <a:gd name="connsiteX3" fmla="*/ 24688800 w 24688800"/>
              <a:gd name="connsiteY3" fmla="*/ 8995918 h 8995918"/>
              <a:gd name="connsiteX4" fmla="*/ 0 w 24688800"/>
              <a:gd name="connsiteY4" fmla="*/ 8995918 h 8995918"/>
              <a:gd name="connsiteX5" fmla="*/ 0 w 24688800"/>
              <a:gd name="connsiteY5" fmla="*/ 0 h 89959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4688800" h="8995918">
                <a:moveTo>
                  <a:pt x="0" y="0"/>
                </a:moveTo>
                <a:lnTo>
                  <a:pt x="0" y="0"/>
                </a:lnTo>
                <a:lnTo>
                  <a:pt x="24688800" y="0"/>
                </a:lnTo>
                <a:lnTo>
                  <a:pt x="24688800" y="8995918"/>
                </a:lnTo>
                <a:lnTo>
                  <a:pt x="0" y="8995918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6957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5700" y="37592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61300" y="3632200"/>
            <a:ext cx="12827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雨林木风</cp:lastModifiedBy>
  <cp:revision>3</cp:revision>
  <dcterms:created xsi:type="dcterms:W3CDTF">2006-08-16T00:00:00Z</dcterms:created>
  <dcterms:modified xsi:type="dcterms:W3CDTF">2010-04-24T16:48:41Z</dcterms:modified>
</cp:coreProperties>
</file>