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60706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Publiques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597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49500"/>
            <a:ext cx="85217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59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