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37592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60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5900" y="37084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0" y="2286000"/>
            <a:ext cx="8394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Caisses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0" y="2882900"/>
            <a:ext cx="84582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Primaires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d’Assurance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Maladie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7211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764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32000"/>
            <a:ext cx="8483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enseignement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arriver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accidents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assurés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empêchant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poursuivre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études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moyens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financiers,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démunies,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moyennes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13000"/>
            <a:ext cx="8394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moyens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financer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particuliers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enfants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difficultés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l’école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ormation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Cependant,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intermédiaire,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sûrement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bénéficier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d’aides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financiè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exceptionnelles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couvertures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32100"/>
            <a:ext cx="19812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contexte.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09900"/>
            <a:ext cx="8521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vôtres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pprendre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38500"/>
            <a:ext cx="2387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évolution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16300"/>
            <a:ext cx="8470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44900"/>
            <a:ext cx="4025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51300"/>
            <a:ext cx="36195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48200"/>
            <a:ext cx="4483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26000"/>
            <a:ext cx="5473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546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32400"/>
            <a:ext cx="1905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610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54700"/>
            <a:ext cx="5041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070600"/>
            <a:ext cx="6223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7211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37719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5900" y="37211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