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727"/>
          </a:xfrm>
          <a:custGeom>
            <a:avLst/>
            <a:gdLst>
              <a:gd name="connsiteX0" fmla="*/ 0 w 22021800"/>
              <a:gd name="connsiteY0" fmla="*/ 0 h 871727"/>
              <a:gd name="connsiteX1" fmla="*/ 0 w 22021800"/>
              <a:gd name="connsiteY1" fmla="*/ 0 h 871727"/>
              <a:gd name="connsiteX2" fmla="*/ 22021800 w 22021800"/>
              <a:gd name="connsiteY2" fmla="*/ 0 h 871727"/>
              <a:gd name="connsiteX3" fmla="*/ 22021800 w 22021800"/>
              <a:gd name="connsiteY3" fmla="*/ 871727 h 871727"/>
              <a:gd name="connsiteX4" fmla="*/ 0 w 22021800"/>
              <a:gd name="connsiteY4" fmla="*/ 871727 h 871727"/>
              <a:gd name="connsiteX5" fmla="*/ 0 w 22021800"/>
              <a:gd name="connsiteY5" fmla="*/ 0 h 8717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871727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871727"/>
                </a:lnTo>
                <a:lnTo>
                  <a:pt x="0" y="871727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160"/>
          </a:xfrm>
          <a:custGeom>
            <a:avLst/>
            <a:gdLst>
              <a:gd name="connsiteX0" fmla="*/ 0 w 22021800"/>
              <a:gd name="connsiteY0" fmla="*/ 0 h 399160"/>
              <a:gd name="connsiteX1" fmla="*/ 0 w 22021800"/>
              <a:gd name="connsiteY1" fmla="*/ 0 h 399160"/>
              <a:gd name="connsiteX2" fmla="*/ 22021800 w 22021800"/>
              <a:gd name="connsiteY2" fmla="*/ 0 h 399160"/>
              <a:gd name="connsiteX3" fmla="*/ 22021800 w 22021800"/>
              <a:gd name="connsiteY3" fmla="*/ 399160 h 399160"/>
              <a:gd name="connsiteX4" fmla="*/ 0 w 22021800"/>
              <a:gd name="connsiteY4" fmla="*/ 399160 h 399160"/>
              <a:gd name="connsiteX5" fmla="*/ 0 w 22021800"/>
              <a:gd name="connsiteY5" fmla="*/ 0 h 399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399160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399160"/>
                </a:lnTo>
                <a:lnTo>
                  <a:pt x="0" y="39916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426" cy="324104"/>
          </a:xfrm>
          <a:custGeom>
            <a:avLst/>
            <a:gdLst>
              <a:gd name="connsiteX0" fmla="*/ 0 w 1376426"/>
              <a:gd name="connsiteY0" fmla="*/ 0 h 324104"/>
              <a:gd name="connsiteX1" fmla="*/ 0 w 1376426"/>
              <a:gd name="connsiteY1" fmla="*/ 0 h 324104"/>
              <a:gd name="connsiteX2" fmla="*/ 1376426 w 1376426"/>
              <a:gd name="connsiteY2" fmla="*/ 0 h 324104"/>
              <a:gd name="connsiteX3" fmla="*/ 1376426 w 1376426"/>
              <a:gd name="connsiteY3" fmla="*/ 324104 h 324104"/>
              <a:gd name="connsiteX4" fmla="*/ 0 w 1376426"/>
              <a:gd name="connsiteY4" fmla="*/ 324104 h 324104"/>
              <a:gd name="connsiteX5" fmla="*/ 0 w 1376426"/>
              <a:gd name="connsiteY5" fmla="*/ 0 h 324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376426" h="324104">
                <a:moveTo>
                  <a:pt x="0" y="0"/>
                </a:moveTo>
                <a:lnTo>
                  <a:pt x="0" y="0"/>
                </a:lnTo>
                <a:lnTo>
                  <a:pt x="1376426" y="0"/>
                </a:lnTo>
                <a:lnTo>
                  <a:pt x="1376426" y="324104"/>
                </a:lnTo>
                <a:lnTo>
                  <a:pt x="0" y="32410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33700"/>
            <a:ext cx="1981200" cy="2235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311400"/>
            <a:ext cx="60706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Collaboration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600"/>
              </a:lnSpc>
              <a:tabLst>
							</a:tabLst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Assureurs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6830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76400"/>
            <a:ext cx="1282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32000"/>
            <a:ext cx="85090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enseignement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orientation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peut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arriver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accidents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souscripteurs,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empêchant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poursuivre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études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professionnelles.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collaborer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garantir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domicile,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400300"/>
            <a:ext cx="3225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temps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convalescence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jusqu’à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rétablissement.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616200"/>
            <a:ext cx="84455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Certains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d’entre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travaillent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partenariat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publics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privés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administrations.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linguistiques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permettre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employés,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ainsi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qu’aux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vôtres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d’apprendre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garantir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évolution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035300"/>
            <a:ext cx="889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213100"/>
            <a:ext cx="8470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441700"/>
            <a:ext cx="4025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848100"/>
            <a:ext cx="36195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445000"/>
            <a:ext cx="4483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622800"/>
            <a:ext cx="54737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8514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29200"/>
            <a:ext cx="19050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2578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651500"/>
            <a:ext cx="5041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867400"/>
            <a:ext cx="6223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41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0" y="3657600"/>
            <a:ext cx="12700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