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727"/>
          </a:xfrm>
          <a:custGeom>
            <a:avLst/>
            <a:gdLst>
              <a:gd name="connsiteX0" fmla="*/ 0 w 22021800"/>
              <a:gd name="connsiteY0" fmla="*/ 0 h 871727"/>
              <a:gd name="connsiteX1" fmla="*/ 0 w 22021800"/>
              <a:gd name="connsiteY1" fmla="*/ 0 h 871727"/>
              <a:gd name="connsiteX2" fmla="*/ 22021800 w 22021800"/>
              <a:gd name="connsiteY2" fmla="*/ 0 h 871727"/>
              <a:gd name="connsiteX3" fmla="*/ 22021800 w 22021800"/>
              <a:gd name="connsiteY3" fmla="*/ 871727 h 871727"/>
              <a:gd name="connsiteX4" fmla="*/ 0 w 22021800"/>
              <a:gd name="connsiteY4" fmla="*/ 871727 h 871727"/>
              <a:gd name="connsiteX5" fmla="*/ 0 w 22021800"/>
              <a:gd name="connsiteY5" fmla="*/ 0 h 8717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871727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871727"/>
                </a:lnTo>
                <a:lnTo>
                  <a:pt x="0" y="871727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160"/>
          </a:xfrm>
          <a:custGeom>
            <a:avLst/>
            <a:gdLst>
              <a:gd name="connsiteX0" fmla="*/ 0 w 22021800"/>
              <a:gd name="connsiteY0" fmla="*/ 0 h 399160"/>
              <a:gd name="connsiteX1" fmla="*/ 0 w 22021800"/>
              <a:gd name="connsiteY1" fmla="*/ 0 h 399160"/>
              <a:gd name="connsiteX2" fmla="*/ 22021800 w 22021800"/>
              <a:gd name="connsiteY2" fmla="*/ 0 h 399160"/>
              <a:gd name="connsiteX3" fmla="*/ 22021800 w 22021800"/>
              <a:gd name="connsiteY3" fmla="*/ 399160 h 399160"/>
              <a:gd name="connsiteX4" fmla="*/ 0 w 22021800"/>
              <a:gd name="connsiteY4" fmla="*/ 399160 h 399160"/>
              <a:gd name="connsiteX5" fmla="*/ 0 w 22021800"/>
              <a:gd name="connsiteY5" fmla="*/ 0 h 399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399160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399160"/>
                </a:lnTo>
                <a:lnTo>
                  <a:pt x="0" y="39916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426" cy="324104"/>
          </a:xfrm>
          <a:custGeom>
            <a:avLst/>
            <a:gdLst>
              <a:gd name="connsiteX0" fmla="*/ 0 w 1376426"/>
              <a:gd name="connsiteY0" fmla="*/ 0 h 324104"/>
              <a:gd name="connsiteX1" fmla="*/ 0 w 1376426"/>
              <a:gd name="connsiteY1" fmla="*/ 0 h 324104"/>
              <a:gd name="connsiteX2" fmla="*/ 1376426 w 1376426"/>
              <a:gd name="connsiteY2" fmla="*/ 0 h 324104"/>
              <a:gd name="connsiteX3" fmla="*/ 1376426 w 1376426"/>
              <a:gd name="connsiteY3" fmla="*/ 324104 h 324104"/>
              <a:gd name="connsiteX4" fmla="*/ 0 w 1376426"/>
              <a:gd name="connsiteY4" fmla="*/ 324104 h 324104"/>
              <a:gd name="connsiteX5" fmla="*/ 0 w 1376426"/>
              <a:gd name="connsiteY5" fmla="*/ 0 h 324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376426" h="324104">
                <a:moveTo>
                  <a:pt x="0" y="0"/>
                </a:moveTo>
                <a:lnTo>
                  <a:pt x="0" y="0"/>
                </a:lnTo>
                <a:lnTo>
                  <a:pt x="1376426" y="0"/>
                </a:lnTo>
                <a:lnTo>
                  <a:pt x="1376426" y="324104"/>
                </a:lnTo>
                <a:lnTo>
                  <a:pt x="0" y="32410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70300"/>
            <a:ext cx="1295400" cy="1371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33700"/>
            <a:ext cx="1981200" cy="2235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6700" y="3670300"/>
            <a:ext cx="1257300" cy="1371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311400"/>
            <a:ext cx="63881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Collaboration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600"/>
              </a:lnSpc>
              <a:tabLst>
							</a:tabLst>
            </a:pP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Agences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Matrimoniales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3632200"/>
            <a:ext cx="1282700" cy="1955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76400"/>
            <a:ext cx="1282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93900"/>
            <a:ext cx="8597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hommes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trouver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sœur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étranger.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Seulement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combien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aboutissent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faute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maîtrise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autrui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336800"/>
            <a:ext cx="8534400" cy="420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anglais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méconnaissance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travailler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personnes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trouver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seconde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moitié,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rajoutant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service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linguistiique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comprenant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(anglais,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français,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russe,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bulgare,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allemand).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peut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être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proposé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agences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partenaires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travaillant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basées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travers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monde.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pouvons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garantir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particuliers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domicile,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partenariat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linguistiques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permettre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employés,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ainsi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qu’aux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vôtres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d’apprendre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garantir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évolution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3632200"/>
            <a:ext cx="1295400" cy="1333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300" y="3670300"/>
            <a:ext cx="1371600" cy="1358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3683000"/>
            <a:ext cx="1295400" cy="1282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