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3.jpeg" />
	<Relationship Id="rId3" Type="http://schemas.openxmlformats.org/officeDocument/2006/relationships/image" Target="../media/image24.jpeg" />
	<Relationship Id="rId4" Type="http://schemas.openxmlformats.org/officeDocument/2006/relationships/hyperlink" Target="http://www.cheret.tk/"
		TargetMode="External" />
	<Relationship Id="rId5" Type="http://schemas.openxmlformats.org/officeDocument/2006/relationships/hyperlink" Target="http://hydroculture.monforum.net/upload2/upload_fichier/Presentation_Laurent_CHERET.pdf"
		TargetMode="External" />
	<Relationship Id="rId6" Type="http://schemas.openxmlformats.org/officeDocument/2006/relationships/hyperlink" Target="http://hydroculture.monforum.net/upload2/upload_fichier/Presentation_Neli_CHERET.pdf"
		TargetMode="Externa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5.jpeg" />
	<Relationship Id="rId3" Type="http://schemas.openxmlformats.org/officeDocument/2006/relationships/image" Target="../media/image6.jpeg" />
	<Relationship Id="rId4" Type="http://schemas.openxmlformats.org/officeDocument/2006/relationships/image" Target="../media/image7.jpeg" />
	<Relationship Id="rId5" Type="http://schemas.openxmlformats.org/officeDocument/2006/relationships/image" Target="../media/image8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9.jpeg" />
	<Relationship Id="rId3" Type="http://schemas.openxmlformats.org/officeDocument/2006/relationships/image" Target="../media/image10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1.jpeg" />
	<Relationship Id="rId3" Type="http://schemas.openxmlformats.org/officeDocument/2006/relationships/image" Target="../media/image12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3.jpeg" />
	<Relationship Id="rId3" Type="http://schemas.openxmlformats.org/officeDocument/2006/relationships/image" Target="../media/image14.jpeg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5.jpeg" />
	<Relationship Id="rId3" Type="http://schemas.openxmlformats.org/officeDocument/2006/relationships/image" Target="../media/image16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7.jpeg" />
	<Relationship Id="rId3" Type="http://schemas.openxmlformats.org/officeDocument/2006/relationships/image" Target="../media/image18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9.jpeg" />
	<Relationship Id="rId3" Type="http://schemas.openxmlformats.org/officeDocument/2006/relationships/image" Target="../media/image2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7772400 w 7772400"/>
              <a:gd name="connsiteY2" fmla="*/ 0 h 1546225"/>
              <a:gd name="connsiteX3" fmla="*/ 7772400 w 7772400"/>
              <a:gd name="connsiteY3" fmla="*/ 0 h 1546225"/>
              <a:gd name="connsiteX4" fmla="*/ 7772400 w 7772400"/>
              <a:gd name="connsiteY4" fmla="*/ 1546225 h 1546225"/>
              <a:gd name="connsiteX5" fmla="*/ 7772400 w 7772400"/>
              <a:gd name="connsiteY5" fmla="*/ 1546225 h 1546225"/>
              <a:gd name="connsiteX6" fmla="*/ 0 w 7772400"/>
              <a:gd name="connsiteY6" fmla="*/ 1546225 h 1546225"/>
              <a:gd name="connsiteX7" fmla="*/ 0 w 7772400"/>
              <a:gd name="connsiteY7" fmla="*/ 1546225 h 1546225"/>
              <a:gd name="connsiteX8" fmla="*/ 0 w 7772400"/>
              <a:gd name="connsiteY8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891540"/>
          </a:xfrm>
          <a:custGeom>
            <a:avLst/>
            <a:gdLst>
              <a:gd name="connsiteX0" fmla="*/ 0 w 7772400"/>
              <a:gd name="connsiteY0" fmla="*/ 0 h 891540"/>
              <a:gd name="connsiteX1" fmla="*/ 0 w 7772400"/>
              <a:gd name="connsiteY1" fmla="*/ 0 h 891540"/>
              <a:gd name="connsiteX2" fmla="*/ 7772400 w 7772400"/>
              <a:gd name="connsiteY2" fmla="*/ 0 h 891540"/>
              <a:gd name="connsiteX3" fmla="*/ 7772400 w 7772400"/>
              <a:gd name="connsiteY3" fmla="*/ 0 h 891540"/>
              <a:gd name="connsiteX4" fmla="*/ 7772400 w 7772400"/>
              <a:gd name="connsiteY4" fmla="*/ 891540 h 891540"/>
              <a:gd name="connsiteX5" fmla="*/ 7772400 w 7772400"/>
              <a:gd name="connsiteY5" fmla="*/ 891540 h 891540"/>
              <a:gd name="connsiteX6" fmla="*/ 0 w 7772400"/>
              <a:gd name="connsiteY6" fmla="*/ 891540 h 891540"/>
              <a:gd name="connsiteX7" fmla="*/ 0 w 7772400"/>
              <a:gd name="connsiteY7" fmla="*/ 891540 h 891540"/>
              <a:gd name="connsiteX8" fmla="*/ 0 w 7772400"/>
              <a:gd name="connsiteY8" fmla="*/ 0 h 8915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7772400" h="891540">
                <a:moveTo>
                  <a:pt x="0" y="0"/>
                </a:move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891540"/>
                </a:lnTo>
                <a:lnTo>
                  <a:pt x="7772400" y="891540"/>
                </a:lnTo>
                <a:lnTo>
                  <a:pt x="0" y="891540"/>
                </a:lnTo>
                <a:lnTo>
                  <a:pt x="0" y="8915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32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36322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3632200"/>
            <a:ext cx="12573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171700" y="2171700"/>
            <a:ext cx="45085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77900" y="2870200"/>
            <a:ext cx="67437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3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сдружението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511300" y="3873500"/>
            <a:ext cx="6007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Добре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дошли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нашата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dirty="0" smtClean="0">
                <a:solidFill>
                  <a:srgbClr val="666666"/>
                </a:solidFill>
                <a:latin typeface="Times New Roman" pitchFamily="18" charset="0"/>
                <a:cs typeface="Times New Roman" pitchFamily="18" charset="0"/>
              </a:rPr>
              <a:t>страница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30390" y="3512820"/>
            <a:ext cx="33528" cy="12191"/>
          </a:xfrm>
          <a:custGeom>
            <a:avLst/>
            <a:gdLst>
              <a:gd name="connsiteX0" fmla="*/ 0 w 33528"/>
              <a:gd name="connsiteY0" fmla="*/ 6096 h 12191"/>
              <a:gd name="connsiteX1" fmla="*/ 33528 w 33528"/>
              <a:gd name="connsiteY1" fmla="*/ 6096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528" h="12191">
                <a:moveTo>
                  <a:pt x="0" y="6096"/>
                </a:moveTo>
                <a:lnTo>
                  <a:pt x="33528" y="6096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68072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Продължителност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занятията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6172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Сдружението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съставна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Formation&amp;Conseil.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81200"/>
            <a:ext cx="74295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действаме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контекста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чадър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компания.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Чадър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компания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имаме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предвид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ясна,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специфична,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периоди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фиксирани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дължина.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изцяло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нуждите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фирмите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време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криза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наемат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пълен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постоянни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договори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момент,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огато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ждата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кратка.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Очевидно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дългосрочен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план,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различна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дължина,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продължителност,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всяка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мисия.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36900"/>
            <a:ext cx="314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Всяка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мисия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независима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другите.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65500"/>
            <a:ext cx="7518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допълнителна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колебайте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свържете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потребителски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13200"/>
            <a:ext cx="863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229100"/>
            <a:ext cx="1828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958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737100"/>
            <a:ext cx="621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1943100 w 1943100"/>
              <a:gd name="connsiteY2" fmla="*/ 0 h 942975"/>
              <a:gd name="connsiteX3" fmla="*/ 1943100 w 1943100"/>
              <a:gd name="connsiteY3" fmla="*/ 0 h 942975"/>
              <a:gd name="connsiteX4" fmla="*/ 1943100 w 1943100"/>
              <a:gd name="connsiteY4" fmla="*/ 942975 h 942975"/>
              <a:gd name="connsiteX5" fmla="*/ 1943100 w 1943100"/>
              <a:gd name="connsiteY5" fmla="*/ 942975 h 942975"/>
              <a:gd name="connsiteX6" fmla="*/ 0 w 1943100"/>
              <a:gd name="connsiteY6" fmla="*/ 942975 h 942975"/>
              <a:gd name="connsiteX7" fmla="*/ 0 w 1943100"/>
              <a:gd name="connsiteY7" fmla="*/ 942975 h 942975"/>
              <a:gd name="connsiteX8" fmla="*/ 0 w 1943100"/>
              <a:gd name="connsiteY8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957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933700"/>
            <a:ext cx="1981200" cy="2235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957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449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24130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Въведение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689100"/>
            <a:ext cx="74676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Сдружението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присъедини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префектурата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регион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Лорен,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известен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Лотарингия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311400"/>
            <a:ext cx="7112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79700"/>
            <a:ext cx="7213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езици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немси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руски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български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индивидуално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вкъщи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начинаещи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владеене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098800"/>
            <a:ext cx="7607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колебайте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свържете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електронната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поща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потребителски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17900"/>
            <a:ext cx="5715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86200"/>
            <a:ext cx="3898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свържете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профили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40200"/>
            <a:ext cx="2730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08500"/>
            <a:ext cx="5105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двата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случая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достатъчно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щракнете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бутон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Contacter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711700"/>
            <a:ext cx="6070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Всякаква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потърсена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дискретност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105400"/>
            <a:ext cx="1828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3467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702300"/>
            <a:ext cx="6375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презентационни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листове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свалят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посочените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връзки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956300"/>
            <a:ext cx="6210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365885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703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60706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Лоран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Шере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663700"/>
            <a:ext cx="132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Господине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57400"/>
            <a:ext cx="78232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сдружението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присъедини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организациите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префектурата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Лорен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Лотарингия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немски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фирма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ачеството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независим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изучава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нает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индивидулно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начинаещ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преводачески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немски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френски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49600"/>
            <a:ext cx="72771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колебайте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свържете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електронната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поща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пишете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потребителско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746500"/>
            <a:ext cx="6070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Всякаква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потърсена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дискретност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05300"/>
            <a:ext cx="1701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33900"/>
            <a:ext cx="1206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304800"/>
            <a:ext cx="59563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Нели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Шере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родена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ТОМОВА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676400"/>
            <a:ext cx="1320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Господине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70100"/>
            <a:ext cx="75692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сдружението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част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сдружението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което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присъедини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към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организациите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HR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Formation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Conseil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47953136000028,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8559A,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02349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префектурата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Лорен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познат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Лотарингия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mission(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SIRET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42415167800028,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7022Z,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N°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d'agrément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03429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44).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руски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български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във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фирма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качеството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независим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изучаващ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нает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индивидулно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начинаещ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предлагат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преводачески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услуги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български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френски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английски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български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340100"/>
            <a:ext cx="7175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колебайте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свържете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електронната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поща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пишете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потребителск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924300"/>
            <a:ext cx="60706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Всякаква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потърсена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бъде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максимална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дискретност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1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</a:t>
            </a:r>
            <a:r>
              <a:rPr lang="en-US" altLang="zh-CN" sz="11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46600"/>
            <a:ext cx="1752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826000"/>
            <a:ext cx="12446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http://u4itel.info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03859" y="509905"/>
            <a:ext cx="8229600" cy="624205"/>
          </a:xfrm>
          <a:custGeom>
            <a:avLst/>
            <a:gdLst>
              <a:gd name="connsiteX0" fmla="*/ 0 w 8229600"/>
              <a:gd name="connsiteY0" fmla="*/ 0 h 624205"/>
              <a:gd name="connsiteX1" fmla="*/ 0 w 8229600"/>
              <a:gd name="connsiteY1" fmla="*/ 0 h 624205"/>
              <a:gd name="connsiteX2" fmla="*/ 8229599 w 8229600"/>
              <a:gd name="connsiteY2" fmla="*/ 0 h 624205"/>
              <a:gd name="connsiteX3" fmla="*/ 8229599 w 8229600"/>
              <a:gd name="connsiteY3" fmla="*/ 0 h 624205"/>
              <a:gd name="connsiteX4" fmla="*/ 8229599 w 8229600"/>
              <a:gd name="connsiteY4" fmla="*/ 624205 h 624205"/>
              <a:gd name="connsiteX5" fmla="*/ 8229599 w 8229600"/>
              <a:gd name="connsiteY5" fmla="*/ 624205 h 624205"/>
              <a:gd name="connsiteX6" fmla="*/ 0 w 8229600"/>
              <a:gd name="connsiteY6" fmla="*/ 624205 h 624205"/>
              <a:gd name="connsiteX7" fmla="*/ 0 w 8229600"/>
              <a:gd name="connsiteY7" fmla="*/ 624205 h 624205"/>
              <a:gd name="connsiteX8" fmla="*/ 0 w 8229600"/>
              <a:gd name="connsiteY8" fmla="*/ 0 h 6242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624205">
                <a:moveTo>
                  <a:pt x="0" y="0"/>
                </a:moveTo>
                <a:lnTo>
                  <a:pt x="0" y="0"/>
                </a:lnTo>
                <a:lnTo>
                  <a:pt x="8229599" y="0"/>
                </a:lnTo>
                <a:lnTo>
                  <a:pt x="8229599" y="0"/>
                </a:lnTo>
                <a:lnTo>
                  <a:pt x="8229599" y="624205"/>
                </a:lnTo>
                <a:lnTo>
                  <a:pt x="8229599" y="624205"/>
                </a:lnTo>
                <a:lnTo>
                  <a:pt x="0" y="624205"/>
                </a:lnTo>
                <a:lnTo>
                  <a:pt x="0" y="6242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9744" y="1193800"/>
            <a:ext cx="8229600" cy="4967604"/>
          </a:xfrm>
          <a:custGeom>
            <a:avLst/>
            <a:gdLst>
              <a:gd name="connsiteX0" fmla="*/ 0 w 8229600"/>
              <a:gd name="connsiteY0" fmla="*/ 0 h 4967604"/>
              <a:gd name="connsiteX1" fmla="*/ 0 w 8229600"/>
              <a:gd name="connsiteY1" fmla="*/ 0 h 4967604"/>
              <a:gd name="connsiteX2" fmla="*/ 8229599 w 8229600"/>
              <a:gd name="connsiteY2" fmla="*/ 0 h 4967604"/>
              <a:gd name="connsiteX3" fmla="*/ 8229599 w 8229600"/>
              <a:gd name="connsiteY3" fmla="*/ 0 h 4967604"/>
              <a:gd name="connsiteX4" fmla="*/ 8229599 w 8229600"/>
              <a:gd name="connsiteY4" fmla="*/ 4967604 h 4967604"/>
              <a:gd name="connsiteX5" fmla="*/ 8229599 w 8229600"/>
              <a:gd name="connsiteY5" fmla="*/ 4967604 h 4967604"/>
              <a:gd name="connsiteX6" fmla="*/ 0 w 8229600"/>
              <a:gd name="connsiteY6" fmla="*/ 4967604 h 4967604"/>
              <a:gd name="connsiteX7" fmla="*/ 0 w 8229600"/>
              <a:gd name="connsiteY7" fmla="*/ 4967604 h 4967604"/>
              <a:gd name="connsiteX8" fmla="*/ 0 w 8229600"/>
              <a:gd name="connsiteY8" fmla="*/ 0 h 49676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4">
                <a:moveTo>
                  <a:pt x="0" y="0"/>
                </a:moveTo>
                <a:lnTo>
                  <a:pt x="0" y="0"/>
                </a:lnTo>
                <a:lnTo>
                  <a:pt x="8229599" y="0"/>
                </a:lnTo>
                <a:lnTo>
                  <a:pt x="8229599" y="0"/>
                </a:lnTo>
                <a:lnTo>
                  <a:pt x="8229599" y="4967604"/>
                </a:lnTo>
                <a:lnTo>
                  <a:pt x="8229599" y="4967604"/>
                </a:lnTo>
                <a:lnTo>
                  <a:pt x="0" y="4967604"/>
                </a:lnTo>
                <a:lnTo>
                  <a:pt x="0" y="496760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7338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482600" y="609600"/>
            <a:ext cx="7010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0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Вашето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удовлетворение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наша</a:t>
            </a:r>
            <a:r>
              <a:rPr lang="en-US" altLang="zh-CN" sz="30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1333500"/>
            <a:ext cx="1422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1562100"/>
            <a:ext cx="75565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езици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които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отговарят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жди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изисквания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обсу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жим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предлагаме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уроци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души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оито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отговарят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добрите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нужди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всеки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2400300"/>
            <a:ext cx="74803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преценк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началото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урса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Интервюто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задължителен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гладк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изразяване,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вашата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бъдат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правени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междинни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тестове.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Очевидно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урсове,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необходими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подобряване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нивото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езика.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3136900"/>
            <a:ext cx="7061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Видеоконферентна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връзка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и/или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разпол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подобряване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вашето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говорене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позволява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регулирате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фокуса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изучавания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език.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3556000"/>
            <a:ext cx="7670800" cy="749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разпол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ожение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деца.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Очевидно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техниките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между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тези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възрастни.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деца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използват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базирани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образователни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забавни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игри,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песни,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възрастните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използваме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андрагогическите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техники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преподаване.</a:t>
            </a:r>
          </a:p>
          <a:p>
            <a:pPr>
              <a:lnSpc>
                <a:spcPts val="17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4356100"/>
            <a:ext cx="1828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4200" y="46101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417319"/>
            <a:ext cx="8229600" cy="4967604"/>
          </a:xfrm>
          <a:custGeom>
            <a:avLst/>
            <a:gdLst>
              <a:gd name="connsiteX0" fmla="*/ 0 w 8229600"/>
              <a:gd name="connsiteY0" fmla="*/ 0 h 4967604"/>
              <a:gd name="connsiteX1" fmla="*/ 0 w 8229600"/>
              <a:gd name="connsiteY1" fmla="*/ 0 h 4967604"/>
              <a:gd name="connsiteX2" fmla="*/ 8229600 w 8229600"/>
              <a:gd name="connsiteY2" fmla="*/ 0 h 4967604"/>
              <a:gd name="connsiteX3" fmla="*/ 8229600 w 8229600"/>
              <a:gd name="connsiteY3" fmla="*/ 0 h 4967604"/>
              <a:gd name="connsiteX4" fmla="*/ 8229600 w 8229600"/>
              <a:gd name="connsiteY4" fmla="*/ 4967605 h 4967604"/>
              <a:gd name="connsiteX5" fmla="*/ 8229600 w 8229600"/>
              <a:gd name="connsiteY5" fmla="*/ 4967605 h 4967604"/>
              <a:gd name="connsiteX6" fmla="*/ 0 w 8229600"/>
              <a:gd name="connsiteY6" fmla="*/ 4967605 h 4967604"/>
              <a:gd name="connsiteX7" fmla="*/ 0 w 8229600"/>
              <a:gd name="connsiteY7" fmla="*/ 4967605 h 4967604"/>
              <a:gd name="connsiteX8" fmla="*/ 0 w 8229600"/>
              <a:gd name="connsiteY8" fmla="*/ 0 h 49676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4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1300" y="3683000"/>
            <a:ext cx="12827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59563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сътрудничество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536700"/>
            <a:ext cx="1422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Госпожо,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Господине,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78000"/>
            <a:ext cx="5727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дълг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удовлетворим,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постигнете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езиковите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19300"/>
            <a:ext cx="75946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плащат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самите,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качеството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независим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нает,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също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работодател.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Това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договаряне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о.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зависимост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възможно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преговаря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цената,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изучаващите,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обучаващи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група,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даде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бъдеще.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844800"/>
            <a:ext cx="7404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Всъщност,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доведете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той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избере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часа,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определени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отстъпки,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увеличи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зависимост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учениците,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направени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38500"/>
            <a:ext cx="7416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Такса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андидатстване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регистрация,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включително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първия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отнася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избор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десет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а,</a:t>
            </a:r>
          </a:p>
          <a:p>
            <a:pPr>
              <a:lnSpc>
                <a:spcPts val="14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дължи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регистрацията.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44900"/>
            <a:ext cx="4216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Фактурите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партньор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CADRES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mission.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1828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3688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19304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Контакти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1422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Госпожо,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Господине,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68500"/>
            <a:ext cx="4508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искате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повече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ваше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разположение.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197100"/>
            <a:ext cx="6858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колебайте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свържете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електронната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поща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следния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0826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67000"/>
            <a:ext cx="5537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потребителски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още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използвайки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следните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формуляри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62300"/>
            <a:ext cx="27305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594100"/>
            <a:ext cx="3098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Достатъчно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щракнете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върху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"Contacter"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64000"/>
            <a:ext cx="863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533900"/>
            <a:ext cx="1828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7752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9144000 w 9144000"/>
              <a:gd name="connsiteY2" fmla="*/ 0 h 6858000"/>
              <a:gd name="connsiteX3" fmla="*/ 9144000 w 9144000"/>
              <a:gd name="connsiteY3" fmla="*/ 0 h 6858000"/>
              <a:gd name="connsiteX4" fmla="*/ 9144000 w 9144000"/>
              <a:gd name="connsiteY4" fmla="*/ 6858000 h 6858000"/>
              <a:gd name="connsiteX5" fmla="*/ 9144000 w 9144000"/>
              <a:gd name="connsiteY5" fmla="*/ 6858000 h 6858000"/>
              <a:gd name="connsiteX6" fmla="*/ 0 w 9144000"/>
              <a:gd name="connsiteY6" fmla="*/ 6858000 h 6858000"/>
              <a:gd name="connsiteX7" fmla="*/ 0 w 9144000"/>
              <a:gd name="connsiteY7" fmla="*/ 6858000 h 6858000"/>
              <a:gd name="connsiteX8" fmla="*/ 0 w 9144000"/>
              <a:gd name="connsiteY8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8229600 w 8229600"/>
              <a:gd name="connsiteY2" fmla="*/ 0 h 1143000"/>
              <a:gd name="connsiteX3" fmla="*/ 8229600 w 8229600"/>
              <a:gd name="connsiteY3" fmla="*/ 0 h 1143000"/>
              <a:gd name="connsiteX4" fmla="*/ 8229600 w 8229600"/>
              <a:gd name="connsiteY4" fmla="*/ 1142999 h 1143000"/>
              <a:gd name="connsiteX5" fmla="*/ 8229600 w 8229600"/>
              <a:gd name="connsiteY5" fmla="*/ 1142999 h 1143000"/>
              <a:gd name="connsiteX6" fmla="*/ 0 w 8229600"/>
              <a:gd name="connsiteY6" fmla="*/ 1142999 h 1143000"/>
              <a:gd name="connsiteX7" fmla="*/ 0 w 8229600"/>
              <a:gd name="connsiteY7" fmla="*/ 1142999 h 1143000"/>
              <a:gd name="connsiteX8" fmla="*/ 0 w 8229600"/>
              <a:gd name="connsiteY8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8229600 w 8229600"/>
              <a:gd name="connsiteY2" fmla="*/ 0 h 4967605"/>
              <a:gd name="connsiteX3" fmla="*/ 8229600 w 8229600"/>
              <a:gd name="connsiteY3" fmla="*/ 0 h 4967605"/>
              <a:gd name="connsiteX4" fmla="*/ 8229600 w 8229600"/>
              <a:gd name="connsiteY4" fmla="*/ 4967605 h 4967605"/>
              <a:gd name="connsiteX5" fmla="*/ 8229600 w 8229600"/>
              <a:gd name="connsiteY5" fmla="*/ 4967605 h 4967605"/>
              <a:gd name="connsiteX6" fmla="*/ 0 w 8229600"/>
              <a:gd name="connsiteY6" fmla="*/ 4967605 h 4967605"/>
              <a:gd name="connsiteX7" fmla="*/ 0 w 8229600"/>
              <a:gd name="connsiteY7" fmla="*/ 4967605 h 4967605"/>
              <a:gd name="connsiteX8" fmla="*/ 0 w 8229600"/>
              <a:gd name="connsiteY8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36449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800100"/>
            <a:ext cx="3225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714500"/>
            <a:ext cx="7035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колебайте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заредите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нашите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презентационни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листове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pdf,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посочените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долу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връзки: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1993900"/>
            <a:ext cx="6210300" cy="36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8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67000"/>
            <a:ext cx="2222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предварително.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136900"/>
            <a:ext cx="863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уважение,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606800"/>
            <a:ext cx="1828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Целият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екип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102100"/>
            <a:ext cx="1320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